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61" r:id="rId2"/>
    <p:sldId id="262" r:id="rId3"/>
    <p:sldId id="263" r:id="rId4"/>
    <p:sldId id="265" r:id="rId5"/>
    <p:sldId id="289" r:id="rId6"/>
    <p:sldId id="266" r:id="rId7"/>
    <p:sldId id="290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embeddedFontLst>
    <p:embeddedFont>
      <p:font typeface=".VnArial" panose="020B0604020202020204" pitchFamily="34" charset="0"/>
      <p:regular r:id="rId15"/>
      <p:bold r:id="rId16"/>
      <p:italic r:id="rId17"/>
      <p:boldItalic r:id="rId18"/>
    </p:embeddedFont>
    <p:embeddedFont>
      <p:font typeface=".VnBodoniH" panose="020B7200000000000000" pitchFamily="34" charset="0"/>
      <p:regular r:id="rId19"/>
    </p:embeddedFont>
    <p:embeddedFont>
      <p:font typeface=".VnCentury Schoolbook" panose="020B7200000000000000" pitchFamily="34" charset="0"/>
      <p:regular r:id="rId20"/>
      <p:bold r:id="rId21"/>
      <p:italic r:id="rId22"/>
      <p:boldItalic r:id="rId23"/>
    </p:embeddedFont>
    <p:embeddedFont>
      <p:font typeface=".VnClarendon" panose="020B0604020202020204" pitchFamily="34" charset="0"/>
      <p:regular r:id="rId24"/>
    </p:embeddedFont>
    <p:embeddedFont>
      <p:font typeface=".VnCooperH" panose="020B7200000000000000" pitchFamily="34" charset="0"/>
      <p:regular r:id="rId25"/>
    </p:embeddedFont>
    <p:embeddedFont>
      <p:font typeface=".VnSouthern" panose="020B7200000000000000" pitchFamily="34" charset="0"/>
      <p:regular r:id="rId26"/>
      <p:bold r:id="rId27"/>
      <p:italic r:id="rId28"/>
      <p:boldItalic r:id="rId29"/>
    </p:embeddedFont>
    <p:embeddedFont>
      <p:font typeface=".VnTime" panose="020B7200000000000000" pitchFamily="34" charset="0"/>
      <p:regular r:id="rId30"/>
      <p:bold r:id="rId31"/>
      <p:italic r:id="rId32"/>
      <p:boldItalic r:id="rId33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FF"/>
    <a:srgbClr val="FF33CC"/>
    <a:srgbClr val="00FFFF"/>
    <a:srgbClr val="FF99FF"/>
    <a:srgbClr val="CC66FF"/>
    <a:srgbClr val="3366CC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76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33" Type="http://schemas.openxmlformats.org/officeDocument/2006/relationships/font" Target="fonts/font19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font" Target="fonts/font1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32" Type="http://schemas.openxmlformats.org/officeDocument/2006/relationships/font" Target="fonts/font18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font" Target="fonts/font14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31" Type="http://schemas.openxmlformats.org/officeDocument/2006/relationships/font" Target="fonts/font1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font" Target="fonts/font8.fntdata"/><Relationship Id="rId27" Type="http://schemas.openxmlformats.org/officeDocument/2006/relationships/font" Target="fonts/font13.fntdata"/><Relationship Id="rId30" Type="http://schemas.openxmlformats.org/officeDocument/2006/relationships/font" Target="fonts/font16.fntdata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6ACCB027-DE29-4279-AA3A-60D7D09593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D119A9A0-EE5F-48FB-9618-D89A9754AD2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4AB59696-B6DA-4020-95C5-38F1A06F426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695590BB-FA8E-4CD9-838F-C83541BA31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ADE3B6E-A142-4F85-8DC6-E2A9124A098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6812E364-7EF2-4C49-9BD9-A8FFA47A14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D881C03D-AB1C-425D-A985-5D0D5EB97C7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843DC9E4-A0D0-452D-8766-16633D4F9E64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3DD02245-1B07-4A1F-8A84-865973C84BC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8374" name="Rectangle 6">
            <a:extLst>
              <a:ext uri="{FF2B5EF4-FFF2-40B4-BE49-F238E27FC236}">
                <a16:creationId xmlns:a16="http://schemas.microsoft.com/office/drawing/2014/main" id="{77496B83-6658-4D14-B02C-8B42C712439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>
            <a:extLst>
              <a:ext uri="{FF2B5EF4-FFF2-40B4-BE49-F238E27FC236}">
                <a16:creationId xmlns:a16="http://schemas.microsoft.com/office/drawing/2014/main" id="{913F7709-40E0-4978-A76C-5466DB28D9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3D48A1A-46D8-4FE9-B8EB-124AC2D94A7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E87B2BE7-3507-48E5-A53A-5E9C0FD0CA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8C5DFC-4A48-4F3D-A9F0-2312E50418D4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A78E4062-FFE6-4DB4-B85A-05CF4DDC4BF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7DE57065-54F5-485A-B9E5-1459A6FC11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C643CECA-7161-4943-A73B-ECD5FB5CEC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5F04A6-1F99-4118-86E9-444B8D91F07F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324F1EAA-FE2A-4895-AC0B-B1E77101B4E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F5260709-986C-4F40-9FB4-90EEE5A25E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E528772D-5F54-40FB-96C2-86DA9C30CC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EF2211-68CB-4E09-AD23-D9CBCF17B9C3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66E8FCD0-CCF0-40A6-863C-14F3F432EEC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9D8567EE-E514-413A-9DB1-1814A3EF9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DB616F36-3841-4C47-835C-A852848457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6E4A71-D26B-4E61-B346-4692F3F91F06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CB4A3926-6387-4074-89FA-082C6EC395D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87778327-F51C-4FA3-88EC-68D1E5CFF7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D761AB63-FB2A-4524-802C-8E7BDE90F4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AE5833-9415-4680-849B-6D1DEF815574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A6B3959F-967D-48BA-9993-7051933413D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79437CAC-99E4-4521-8CE6-BFE0C2A488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606C78A3-4A73-4A73-99C5-FCF939DE96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AC6612-7622-481A-A82A-C5F86249F8D4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E0E71904-B9EF-496F-910D-41F5493DA14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FB336F18-60B7-4CAB-B82F-2F275CBD85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D5E8C289-CED4-4EFE-8990-580E5B3FD0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88C131-B901-4EC2-A572-6A95A91458F6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5C044860-FD28-4356-AC63-E844B7A8FD1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F44666AE-70A7-4811-87D1-709DE03BE2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5E60C9AA-4E9C-44E7-B022-6591B23D59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F6C390-198F-4A8A-BF51-B08D5D559C9C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1C699846-F4FB-4914-8867-BCD4E47D167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72C35763-1B48-4260-A46A-356B5DAD8E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42A65D38-E574-4AC7-8834-8263B42261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87108B-E6E1-4E7D-A66C-7CAC3D37D8BB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734613F1-6A25-4513-8E3B-D71711BC0B6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01864286-FCA5-4381-A7F5-57DC0F6711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6C167220-D621-4430-919D-91C2D266A0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53F65FE-5B91-4931-BC7A-345CF1C8B476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9157CC3F-6FC4-4208-920A-DF090D23444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D166EF51-F171-4496-886E-0F89E008D7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A21660E9-EDE5-4F14-9F5C-462BDDB96D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FB695B5-6E97-4BF4-821B-D0571A77283C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E676F9F5-BA77-4799-BD46-AA404A93116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64388AAE-D240-450A-9BF7-616C3B3F7D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9914B02-93A3-4D3F-9D31-66A822D3D47A}"/>
              </a:ext>
            </a:extLst>
          </p:cNvPr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EC6976CF-9A34-4DAE-8D36-B44CFD5316C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DD1FF4ED-D418-46B8-AA16-B79091270D3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7" name="Freeform 5">
            <a:extLst>
              <a:ext uri="{FF2B5EF4-FFF2-40B4-BE49-F238E27FC236}">
                <a16:creationId xmlns:a16="http://schemas.microsoft.com/office/drawing/2014/main" id="{09A31CF9-085A-4B78-80D0-CBD6D1AEB613}"/>
              </a:ext>
            </a:extLst>
          </p:cNvPr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grpSp>
        <p:nvGrpSpPr>
          <p:cNvPr id="8" name="Group 6">
            <a:extLst>
              <a:ext uri="{FF2B5EF4-FFF2-40B4-BE49-F238E27FC236}">
                <a16:creationId xmlns:a16="http://schemas.microsoft.com/office/drawing/2014/main" id="{030BA752-B249-4DD2-91D4-D25CDF17C7A6}"/>
              </a:ext>
            </a:extLst>
          </p:cNvPr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313614B9-49D1-4490-8BBE-7B065AE33F6E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0" name="Group 8">
              <a:extLst>
                <a:ext uri="{FF2B5EF4-FFF2-40B4-BE49-F238E27FC236}">
                  <a16:creationId xmlns:a16="http://schemas.microsoft.com/office/drawing/2014/main" id="{132C4F42-D948-428E-88C0-FE14F1B02FE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>
                <a:extLst>
                  <a:ext uri="{FF2B5EF4-FFF2-40B4-BE49-F238E27FC236}">
                    <a16:creationId xmlns:a16="http://schemas.microsoft.com/office/drawing/2014/main" id="{EF075503-C855-4716-8818-7E7F5167C48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3" name="Freeform 10">
                <a:extLst>
                  <a:ext uri="{FF2B5EF4-FFF2-40B4-BE49-F238E27FC236}">
                    <a16:creationId xmlns:a16="http://schemas.microsoft.com/office/drawing/2014/main" id="{79BCA958-4938-4E30-95B0-12855790D55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4" name="Freeform 11">
                <a:extLst>
                  <a:ext uri="{FF2B5EF4-FFF2-40B4-BE49-F238E27FC236}">
                    <a16:creationId xmlns:a16="http://schemas.microsoft.com/office/drawing/2014/main" id="{7D76430D-7660-4A0B-862D-9CC6D82A75B5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5" name="Freeform 12">
                <a:extLst>
                  <a:ext uri="{FF2B5EF4-FFF2-40B4-BE49-F238E27FC236}">
                    <a16:creationId xmlns:a16="http://schemas.microsoft.com/office/drawing/2014/main" id="{6CB92615-CB7C-4182-A452-620CE09ACA44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6" name="Freeform 13">
                <a:extLst>
                  <a:ext uri="{FF2B5EF4-FFF2-40B4-BE49-F238E27FC236}">
                    <a16:creationId xmlns:a16="http://schemas.microsoft.com/office/drawing/2014/main" id="{0285D507-24BA-46CC-AFD4-8B142F4E3F7F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sp>
          <p:nvSpPr>
            <p:cNvPr id="11" name="Freeform 14">
              <a:extLst>
                <a:ext uri="{FF2B5EF4-FFF2-40B4-BE49-F238E27FC236}">
                  <a16:creationId xmlns:a16="http://schemas.microsoft.com/office/drawing/2014/main" id="{D41C5EE2-4F30-4E91-AE2A-1035EAABFEF1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grpSp>
        <p:nvGrpSpPr>
          <p:cNvPr id="17" name="Group 15">
            <a:extLst>
              <a:ext uri="{FF2B5EF4-FFF2-40B4-BE49-F238E27FC236}">
                <a16:creationId xmlns:a16="http://schemas.microsoft.com/office/drawing/2014/main" id="{219E3626-5FA7-468D-B268-E6DE48E2F9C3}"/>
              </a:ext>
            </a:extLst>
          </p:cNvPr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CA813B95-AFE8-4A8E-9831-C8F27125CD8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35E9097A-C7AD-459B-9822-CC11742DC4B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E233BA76-E392-4774-B882-8C8A74B7E65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640A5443-93F8-4AEF-A8CE-8FCEE2C57FA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4BD28970-5654-41CE-99A0-21863A136F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0F6885B9-27DB-4227-A4B1-7E5078C9DF0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32790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791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>
            <a:extLst>
              <a:ext uri="{FF2B5EF4-FFF2-40B4-BE49-F238E27FC236}">
                <a16:creationId xmlns:a16="http://schemas.microsoft.com/office/drawing/2014/main" id="{9F951644-93EA-4010-AD22-A2B9D1D8480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>
            <a:extLst>
              <a:ext uri="{FF2B5EF4-FFF2-40B4-BE49-F238E27FC236}">
                <a16:creationId xmlns:a16="http://schemas.microsoft.com/office/drawing/2014/main" id="{B0F82CD7-53D7-44DC-B2E6-4482700CC7D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2F8901-5799-498F-8D3B-85B577DE8BC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" name="Rectangle 26">
            <a:extLst>
              <a:ext uri="{FF2B5EF4-FFF2-40B4-BE49-F238E27FC236}">
                <a16:creationId xmlns:a16="http://schemas.microsoft.com/office/drawing/2014/main" id="{E37C2C4C-6ACF-418C-BEB3-95750DCBE1C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603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ACF48378-37A1-4A0E-980B-4C3A3A4F51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A1D13AA1-8401-455D-ABC8-D6D143D05F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DFEF842F-162B-4446-A486-886F771611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F0317C-87D4-43A8-B406-3C40CEC9E3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436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4F18240C-5D81-4D86-830D-25EEBF36D3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3F1C9DB3-3FB0-499F-A7F0-C15DF5C622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787C5572-C424-41A3-9C6F-5456788651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349F8C-6EBD-4FB2-B691-3DBE30992B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9749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949748B7-0471-484D-B84B-0E4FC651CD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B84770D6-B8EC-47B8-BC38-C8A1BD328D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4DBDDBF2-DCF4-431B-B95F-A05DDF5655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D48A1F-5D3B-426F-A44F-B84ECB62AA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8132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9A14204B-9E90-46DE-8C5F-F734F1BBD5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AB82912D-2D81-4EC1-84F1-B767C41FAD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3393CBB0-A26B-4F96-BAD5-58FE18E90C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7AD0CB-81FA-4FB1-8ED7-19298AC961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8156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69C763BE-811C-4E23-9BAE-DA65FC04C9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B817C870-0B9B-4FC1-B9AB-7DC1B737D8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C344103F-F571-41A6-BA68-5559141B1E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EC82E8-DA55-4302-9D14-24E4972278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371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32B731B3-F11F-4824-9CB5-FD2BE57895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>
            <a:extLst>
              <a:ext uri="{FF2B5EF4-FFF2-40B4-BE49-F238E27FC236}">
                <a16:creationId xmlns:a16="http://schemas.microsoft.com/office/drawing/2014/main" id="{5E91B5E7-B817-4152-9A32-61EF1E7AE1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>
            <a:extLst>
              <a:ext uri="{FF2B5EF4-FFF2-40B4-BE49-F238E27FC236}">
                <a16:creationId xmlns:a16="http://schemas.microsoft.com/office/drawing/2014/main" id="{CDF0471C-2EDC-448D-9FFA-C069B3997B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B9D741-CF25-40E5-97B5-61D72B4DD1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9437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7EB3062C-F9DA-40A5-9ADE-FC0493D6A2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E3872C69-C028-4DD0-B2CE-D0DA36B65B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11486BE3-1211-4928-8C7F-001D03F89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389D3A-8F7C-4474-8D01-44F860EBD1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400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>
            <a:extLst>
              <a:ext uri="{FF2B5EF4-FFF2-40B4-BE49-F238E27FC236}">
                <a16:creationId xmlns:a16="http://schemas.microsoft.com/office/drawing/2014/main" id="{CAE4F816-613B-400D-8AD5-1605231018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>
            <a:extLst>
              <a:ext uri="{FF2B5EF4-FFF2-40B4-BE49-F238E27FC236}">
                <a16:creationId xmlns:a16="http://schemas.microsoft.com/office/drawing/2014/main" id="{6E31DA05-1EA6-4F37-A7CD-79CD766443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57209FD1-E031-475F-9262-44C9E060C2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937A3D-54B4-4847-AB26-7F433DDAB6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89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B590D67D-4C85-4AAB-86C7-9C3DED3C36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FD067DA5-A94D-4899-8FAF-FBB0CC3386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0F242E64-E751-47D3-AD3B-46A07F3905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9BA6E6-2E69-4969-9004-515DA3DB53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042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80A9384C-5C48-4F70-89DA-C824C9E769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5F73C1D4-8D4C-4E66-A122-DCEAEFDDAA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49F0B352-97D6-4B82-8D42-E3A0FF59D5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204CD9-C406-46E6-8F02-68FBCD19F0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217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1B6910DC-73A7-403B-81A7-8AE505C1E89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1747" name="Freeform 3">
              <a:extLst>
                <a:ext uri="{FF2B5EF4-FFF2-40B4-BE49-F238E27FC236}">
                  <a16:creationId xmlns:a16="http://schemas.microsoft.com/office/drawing/2014/main" id="{002A3D37-18D6-49EB-B670-4CCE2A1C4A6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1748" name="Freeform 4">
              <a:extLst>
                <a:ext uri="{FF2B5EF4-FFF2-40B4-BE49-F238E27FC236}">
                  <a16:creationId xmlns:a16="http://schemas.microsoft.com/office/drawing/2014/main" id="{86AF3626-3584-43B4-BC7D-5B2A65A9F74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31749" name="Freeform 5">
            <a:extLst>
              <a:ext uri="{FF2B5EF4-FFF2-40B4-BE49-F238E27FC236}">
                <a16:creationId xmlns:a16="http://schemas.microsoft.com/office/drawing/2014/main" id="{3E02C65C-4BB9-4A40-84DD-E1D1E83A493D}"/>
              </a:ext>
            </a:extLst>
          </p:cNvPr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grpSp>
        <p:nvGrpSpPr>
          <p:cNvPr id="1028" name="Group 6">
            <a:extLst>
              <a:ext uri="{FF2B5EF4-FFF2-40B4-BE49-F238E27FC236}">
                <a16:creationId xmlns:a16="http://schemas.microsoft.com/office/drawing/2014/main" id="{51653C6B-0F19-4928-AEA5-826A5B6A450E}"/>
              </a:ext>
            </a:extLst>
          </p:cNvPr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31751" name="Freeform 7">
              <a:extLst>
                <a:ext uri="{FF2B5EF4-FFF2-40B4-BE49-F238E27FC236}">
                  <a16:creationId xmlns:a16="http://schemas.microsoft.com/office/drawing/2014/main" id="{67F1C902-D7B1-400F-834A-C2E14EFFBF38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042" name="Group 8">
              <a:extLst>
                <a:ext uri="{FF2B5EF4-FFF2-40B4-BE49-F238E27FC236}">
                  <a16:creationId xmlns:a16="http://schemas.microsoft.com/office/drawing/2014/main" id="{3398DA5D-9828-4BE8-A3BA-7C3E5E195DF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31753" name="Freeform 9">
                <a:extLst>
                  <a:ext uri="{FF2B5EF4-FFF2-40B4-BE49-F238E27FC236}">
                    <a16:creationId xmlns:a16="http://schemas.microsoft.com/office/drawing/2014/main" id="{B66151E8-E761-476A-8112-199EB935A0A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1754" name="Freeform 10">
                <a:extLst>
                  <a:ext uri="{FF2B5EF4-FFF2-40B4-BE49-F238E27FC236}">
                    <a16:creationId xmlns:a16="http://schemas.microsoft.com/office/drawing/2014/main" id="{C86C5700-974F-4F9E-90F5-A6A3CD52CAEE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1755" name="Freeform 11">
                <a:extLst>
                  <a:ext uri="{FF2B5EF4-FFF2-40B4-BE49-F238E27FC236}">
                    <a16:creationId xmlns:a16="http://schemas.microsoft.com/office/drawing/2014/main" id="{05118D99-D269-4586-88A4-94284A10E53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1756" name="Freeform 12">
                <a:extLst>
                  <a:ext uri="{FF2B5EF4-FFF2-40B4-BE49-F238E27FC236}">
                    <a16:creationId xmlns:a16="http://schemas.microsoft.com/office/drawing/2014/main" id="{2962C155-3667-46B4-9E3A-5E066B3C6D4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1757" name="Freeform 13">
                <a:extLst>
                  <a:ext uri="{FF2B5EF4-FFF2-40B4-BE49-F238E27FC236}">
                    <a16:creationId xmlns:a16="http://schemas.microsoft.com/office/drawing/2014/main" id="{4B8C02AC-6D01-40AB-BF39-EB519B37DBB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sp>
          <p:nvSpPr>
            <p:cNvPr id="31758" name="Freeform 14">
              <a:extLst>
                <a:ext uri="{FF2B5EF4-FFF2-40B4-BE49-F238E27FC236}">
                  <a16:creationId xmlns:a16="http://schemas.microsoft.com/office/drawing/2014/main" id="{B5610A9E-FEE0-43D1-87C3-62C8B125A3A6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grpSp>
        <p:nvGrpSpPr>
          <p:cNvPr id="1029" name="Group 15">
            <a:extLst>
              <a:ext uri="{FF2B5EF4-FFF2-40B4-BE49-F238E27FC236}">
                <a16:creationId xmlns:a16="http://schemas.microsoft.com/office/drawing/2014/main" id="{33666D0E-4731-4A01-9243-292630B452CD}"/>
              </a:ext>
            </a:extLst>
          </p:cNvPr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1760" name="Freeform 16">
              <a:extLst>
                <a:ext uri="{FF2B5EF4-FFF2-40B4-BE49-F238E27FC236}">
                  <a16:creationId xmlns:a16="http://schemas.microsoft.com/office/drawing/2014/main" id="{FFE1C5BF-5C0D-4917-B682-4410BB41FE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1761" name="Freeform 17">
              <a:extLst>
                <a:ext uri="{FF2B5EF4-FFF2-40B4-BE49-F238E27FC236}">
                  <a16:creationId xmlns:a16="http://schemas.microsoft.com/office/drawing/2014/main" id="{F15839B5-1EDC-4FAB-A0E3-74B732D2CF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1762" name="Freeform 18">
              <a:extLst>
                <a:ext uri="{FF2B5EF4-FFF2-40B4-BE49-F238E27FC236}">
                  <a16:creationId xmlns:a16="http://schemas.microsoft.com/office/drawing/2014/main" id="{E1304D61-D9D3-4C21-956C-84C5837924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1763" name="Freeform 19">
              <a:extLst>
                <a:ext uri="{FF2B5EF4-FFF2-40B4-BE49-F238E27FC236}">
                  <a16:creationId xmlns:a16="http://schemas.microsoft.com/office/drawing/2014/main" id="{167D4099-D6CE-42F0-B1B1-DB853868900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1764" name="Freeform 20">
              <a:extLst>
                <a:ext uri="{FF2B5EF4-FFF2-40B4-BE49-F238E27FC236}">
                  <a16:creationId xmlns:a16="http://schemas.microsoft.com/office/drawing/2014/main" id="{53EA07C9-D93D-484E-80E2-0CD4FA29C70D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1765" name="Freeform 21">
              <a:extLst>
                <a:ext uri="{FF2B5EF4-FFF2-40B4-BE49-F238E27FC236}">
                  <a16:creationId xmlns:a16="http://schemas.microsoft.com/office/drawing/2014/main" id="{C462FFAC-18F6-4AEF-AB03-CFE2C6C07E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31766" name="Rectangle 22">
            <a:extLst>
              <a:ext uri="{FF2B5EF4-FFF2-40B4-BE49-F238E27FC236}">
                <a16:creationId xmlns:a16="http://schemas.microsoft.com/office/drawing/2014/main" id="{C796ECFF-983E-4042-905C-745EC08092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1" name="Rectangle 23">
            <a:extLst>
              <a:ext uri="{FF2B5EF4-FFF2-40B4-BE49-F238E27FC236}">
                <a16:creationId xmlns:a16="http://schemas.microsoft.com/office/drawing/2014/main" id="{7BB0AFBC-E072-4F5B-8647-1FA377C4F4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1768" name="Rectangle 24">
            <a:extLst>
              <a:ext uri="{FF2B5EF4-FFF2-40B4-BE49-F238E27FC236}">
                <a16:creationId xmlns:a16="http://schemas.microsoft.com/office/drawing/2014/main" id="{8B1453D4-7D73-460C-9C0C-FCBCE1F8017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69" name="Rectangle 25">
            <a:extLst>
              <a:ext uri="{FF2B5EF4-FFF2-40B4-BE49-F238E27FC236}">
                <a16:creationId xmlns:a16="http://schemas.microsoft.com/office/drawing/2014/main" id="{4CF029F0-AF19-408C-B189-8357F4E6386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70" name="Rectangle 26">
            <a:extLst>
              <a:ext uri="{FF2B5EF4-FFF2-40B4-BE49-F238E27FC236}">
                <a16:creationId xmlns:a16="http://schemas.microsoft.com/office/drawing/2014/main" id="{34487943-61F9-4005-9D53-EA3C938D8AC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BD4A3EE-8298-41B2-BE25-C742C5340B9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2" name="Rectangle 74">
            <a:extLst>
              <a:ext uri="{FF2B5EF4-FFF2-40B4-BE49-F238E27FC236}">
                <a16:creationId xmlns:a16="http://schemas.microsoft.com/office/drawing/2014/main" id="{BA2AEF87-CDCC-4768-8414-2FC4EA9EC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0"/>
            <a:r>
              <a:rPr lang="vi-VN" sz="3200" b="1" i="0" u="none" strike="noStrike" kern="1200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Sơ đồ thuật toán giải phương trình bậc hai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0A71E4-65F3-4745-B2D1-C8223B6A96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38200"/>
            <a:ext cx="9144000" cy="60337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4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val 2">
            <a:extLst>
              <a:ext uri="{FF2B5EF4-FFF2-40B4-BE49-F238E27FC236}">
                <a16:creationId xmlns:a16="http://schemas.microsoft.com/office/drawing/2014/main" id="{F4D837A0-B033-4565-BB0A-0BD664777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28600"/>
            <a:ext cx="33528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03368E2-5C28-42CA-8EFA-0FEE8DE86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714500"/>
            <a:ext cx="2819400" cy="4191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364" name="AutoShape 4">
            <a:extLst>
              <a:ext uri="{FF2B5EF4-FFF2-40B4-BE49-F238E27FC236}">
                <a16:creationId xmlns:a16="http://schemas.microsoft.com/office/drawing/2014/main" id="{31B3DD8C-764F-4A6F-B29F-5752062FEF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743200"/>
            <a:ext cx="1600200" cy="685800"/>
          </a:xfrm>
          <a:prstGeom prst="diamond">
            <a:avLst/>
          </a:prstGeom>
          <a:solidFill>
            <a:schemeClr val="accent2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09" name="AutoShape 5">
            <a:extLst>
              <a:ext uri="{FF2B5EF4-FFF2-40B4-BE49-F238E27FC236}">
                <a16:creationId xmlns:a16="http://schemas.microsoft.com/office/drawing/2014/main" id="{ECE8E6AD-3E0F-46BD-88AB-CF816461F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962400"/>
            <a:ext cx="1600200" cy="685800"/>
          </a:xfrm>
          <a:prstGeom prst="diamond">
            <a:avLst/>
          </a:prstGeom>
          <a:solidFill>
            <a:schemeClr val="accent2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6DFC0880-D86B-44A7-97BC-93203B139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257800"/>
            <a:ext cx="1600200" cy="4572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C433335D-115D-4D7F-A33F-960291B467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6286500"/>
            <a:ext cx="1600200" cy="4572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12" name="Line 8">
            <a:extLst>
              <a:ext uri="{FF2B5EF4-FFF2-40B4-BE49-F238E27FC236}">
                <a16:creationId xmlns:a16="http://schemas.microsoft.com/office/drawing/2014/main" id="{91AF17EB-2809-4E56-980B-71FE09B298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200" y="4343400"/>
            <a:ext cx="6858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Line 9">
            <a:extLst>
              <a:ext uri="{FF2B5EF4-FFF2-40B4-BE49-F238E27FC236}">
                <a16:creationId xmlns:a16="http://schemas.microsoft.com/office/drawing/2014/main" id="{68D3439A-AC4F-4DF6-B2C4-9682AC9FBA4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343400"/>
            <a:ext cx="1588" cy="1714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Oval 10">
            <a:extLst>
              <a:ext uri="{FF2B5EF4-FFF2-40B4-BE49-F238E27FC236}">
                <a16:creationId xmlns:a16="http://schemas.microsoft.com/office/drawing/2014/main" id="{E6519607-C346-4154-ACC4-C4E08B64A6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590800"/>
            <a:ext cx="3200400" cy="990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0"/>
          </a:p>
        </p:txBody>
      </p:sp>
      <p:sp>
        <p:nvSpPr>
          <p:cNvPr id="15371" name="Text Box 11">
            <a:extLst>
              <a:ext uri="{FF2B5EF4-FFF2-40B4-BE49-F238E27FC236}">
                <a16:creationId xmlns:a16="http://schemas.microsoft.com/office/drawing/2014/main" id="{64AA5E73-7AB7-477A-8144-2CDE8C1EE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500" y="2590800"/>
            <a:ext cx="571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.VnArial" pitchFamily="34" charset="0"/>
              </a:rPr>
              <a:t>§</a:t>
            </a:r>
            <a:endParaRPr lang="en-US" altLang="en-US" sz="2400"/>
          </a:p>
        </p:txBody>
      </p:sp>
      <p:sp>
        <p:nvSpPr>
          <p:cNvPr id="15372" name="Text Box 12">
            <a:extLst>
              <a:ext uri="{FF2B5EF4-FFF2-40B4-BE49-F238E27FC236}">
                <a16:creationId xmlns:a16="http://schemas.microsoft.com/office/drawing/2014/main" id="{392C96D5-7521-4774-98CC-31C729AAE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429000"/>
            <a:ext cx="571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.VnArial" pitchFamily="34" charset="0"/>
              </a:rPr>
              <a:t>S</a:t>
            </a:r>
            <a:endParaRPr lang="en-US" altLang="en-US" sz="2400"/>
          </a:p>
        </p:txBody>
      </p:sp>
      <p:sp>
        <p:nvSpPr>
          <p:cNvPr id="15373" name="Text Box 13">
            <a:extLst>
              <a:ext uri="{FF2B5EF4-FFF2-40B4-BE49-F238E27FC236}">
                <a16:creationId xmlns:a16="http://schemas.microsoft.com/office/drawing/2014/main" id="{57AB8E25-A6E7-46F1-83B9-444B890FC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724400"/>
            <a:ext cx="571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.VnArial" pitchFamily="34" charset="0"/>
              </a:rPr>
              <a:t>§</a:t>
            </a:r>
            <a:endParaRPr lang="en-US" altLang="en-US" sz="2400"/>
          </a:p>
        </p:txBody>
      </p:sp>
      <p:sp>
        <p:nvSpPr>
          <p:cNvPr id="15374" name="Text Box 14">
            <a:extLst>
              <a:ext uri="{FF2B5EF4-FFF2-40B4-BE49-F238E27FC236}">
                <a16:creationId xmlns:a16="http://schemas.microsoft.com/office/drawing/2014/main" id="{D04422A8-1F02-41EE-8DCA-02F6CDF4E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0" y="3810000"/>
            <a:ext cx="571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.VnArial" pitchFamily="34" charset="0"/>
              </a:rPr>
              <a:t>S</a:t>
            </a:r>
            <a:endParaRPr lang="en-US" altLang="en-US" sz="2400"/>
          </a:p>
        </p:txBody>
      </p:sp>
      <p:sp>
        <p:nvSpPr>
          <p:cNvPr id="15375" name="Text Box 15">
            <a:extLst>
              <a:ext uri="{FF2B5EF4-FFF2-40B4-BE49-F238E27FC236}">
                <a16:creationId xmlns:a16="http://schemas.microsoft.com/office/drawing/2014/main" id="{48E62D12-95CC-441C-9352-D48B5022A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4" y="467313"/>
            <a:ext cx="30765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b="1" dirty="0">
                <a:solidFill>
                  <a:srgbClr val="002060"/>
                </a:solidFill>
              </a:rPr>
              <a:t>Nhập N và dãy a1,…,aN</a:t>
            </a:r>
          </a:p>
        </p:txBody>
      </p:sp>
      <p:sp>
        <p:nvSpPr>
          <p:cNvPr id="15376" name="Text Box 16">
            <a:extLst>
              <a:ext uri="{FF2B5EF4-FFF2-40B4-BE49-F238E27FC236}">
                <a16:creationId xmlns:a16="http://schemas.microsoft.com/office/drawing/2014/main" id="{92954A42-BCD4-44B2-9035-1A09E2003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736725"/>
            <a:ext cx="2667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chemeClr val="bg2"/>
                </a:solidFill>
                <a:latin typeface=".VnArial" pitchFamily="34" charset="0"/>
              </a:rPr>
              <a:t>Max </a:t>
            </a:r>
            <a:r>
              <a:rPr lang="en-US" altLang="en-US" b="1">
                <a:solidFill>
                  <a:schemeClr val="bg2"/>
                </a:solidFill>
                <a:latin typeface=".VnArial" pitchFamily="34" charset="0"/>
                <a:sym typeface="Symbol" panose="05050102010706020507" pitchFamily="18" charset="2"/>
              </a:rPr>
              <a:t> a1 ; i </a:t>
            </a:r>
            <a:r>
              <a:rPr lang="en-US" altLang="en-US" sz="1800" b="1">
                <a:solidFill>
                  <a:schemeClr val="bg2"/>
                </a:solidFill>
                <a:sym typeface="Symbol" panose="05050102010706020507" pitchFamily="18" charset="2"/>
              </a:rPr>
              <a:t></a:t>
            </a:r>
            <a:r>
              <a:rPr lang="en-US" altLang="en-US" sz="1800">
                <a:solidFill>
                  <a:schemeClr val="bg2"/>
                </a:solidFill>
                <a:sym typeface="Symbol" panose="05050102010706020507" pitchFamily="18" charset="2"/>
              </a:rPr>
              <a:t> </a:t>
            </a:r>
            <a:r>
              <a:rPr lang="en-US" altLang="en-US" sz="1800" b="1">
                <a:solidFill>
                  <a:schemeClr val="bg2"/>
                </a:solidFill>
                <a:sym typeface="Symbol" panose="05050102010706020507" pitchFamily="18" charset="2"/>
              </a:rPr>
              <a:t>2</a:t>
            </a:r>
          </a:p>
        </p:txBody>
      </p:sp>
      <p:sp>
        <p:nvSpPr>
          <p:cNvPr id="15377" name="Text Box 17">
            <a:extLst>
              <a:ext uri="{FF2B5EF4-FFF2-40B4-BE49-F238E27FC236}">
                <a16:creationId xmlns:a16="http://schemas.microsoft.com/office/drawing/2014/main" id="{690857CC-A253-4F1D-8F4E-FE6BA7FAC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879725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chemeClr val="bg2"/>
                </a:solidFill>
                <a:sym typeface="Symbol" panose="05050102010706020507" pitchFamily="18" charset="2"/>
              </a:rPr>
              <a:t>I &gt; N ?</a:t>
            </a:r>
          </a:p>
        </p:txBody>
      </p:sp>
      <p:sp>
        <p:nvSpPr>
          <p:cNvPr id="15378" name="Text Box 18">
            <a:extLst>
              <a:ext uri="{FF2B5EF4-FFF2-40B4-BE49-F238E27FC236}">
                <a16:creationId xmlns:a16="http://schemas.microsoft.com/office/drawing/2014/main" id="{A55090AC-D8ED-430C-87B1-219A68E45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129088"/>
            <a:ext cx="1447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chemeClr val="bg2"/>
                </a:solidFill>
                <a:sym typeface="Symbol" panose="05050102010706020507" pitchFamily="18" charset="2"/>
              </a:rPr>
              <a:t>a</a:t>
            </a:r>
            <a:r>
              <a:rPr lang="en-US" altLang="en-US" sz="1800" b="1" baseline="-25000">
                <a:solidFill>
                  <a:schemeClr val="bg2"/>
                </a:solidFill>
                <a:sym typeface="Symbol" panose="05050102010706020507" pitchFamily="18" charset="2"/>
              </a:rPr>
              <a:t>i</a:t>
            </a:r>
            <a:r>
              <a:rPr lang="en-US" altLang="en-US" sz="1800" b="1">
                <a:solidFill>
                  <a:schemeClr val="bg2"/>
                </a:solidFill>
                <a:sym typeface="Symbol" panose="05050102010706020507" pitchFamily="18" charset="2"/>
              </a:rPr>
              <a:t>&gt; Max ?</a:t>
            </a:r>
          </a:p>
        </p:txBody>
      </p:sp>
      <p:sp>
        <p:nvSpPr>
          <p:cNvPr id="15379" name="Text Box 19">
            <a:extLst>
              <a:ext uri="{FF2B5EF4-FFF2-40B4-BE49-F238E27FC236}">
                <a16:creationId xmlns:a16="http://schemas.microsoft.com/office/drawing/2014/main" id="{D701EF38-9282-4645-8673-13E634DD5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272088"/>
            <a:ext cx="1447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chemeClr val="bg2"/>
                </a:solidFill>
                <a:sym typeface="Symbol" panose="05050102010706020507" pitchFamily="18" charset="2"/>
              </a:rPr>
              <a:t> Max a</a:t>
            </a:r>
            <a:r>
              <a:rPr lang="en-US" altLang="en-US" sz="1800" b="1" baseline="-25000">
                <a:solidFill>
                  <a:schemeClr val="bg2"/>
                </a:solidFill>
                <a:sym typeface="Symbol" panose="05050102010706020507" pitchFamily="18" charset="2"/>
              </a:rPr>
              <a:t>i</a:t>
            </a:r>
          </a:p>
        </p:txBody>
      </p:sp>
      <p:sp>
        <p:nvSpPr>
          <p:cNvPr id="15380" name="Text Box 20">
            <a:extLst>
              <a:ext uri="{FF2B5EF4-FFF2-40B4-BE49-F238E27FC236}">
                <a16:creationId xmlns:a16="http://schemas.microsoft.com/office/drawing/2014/main" id="{FF845637-930C-4CF9-9435-4C23AD815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3246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chemeClr val="bg2"/>
                </a:solidFill>
                <a:sym typeface="Symbol" panose="05050102010706020507" pitchFamily="18" charset="2"/>
              </a:rPr>
              <a:t>i  i+1</a:t>
            </a:r>
            <a:endParaRPr lang="en-US" altLang="en-US" sz="1800" b="1" baseline="-25000">
              <a:solidFill>
                <a:schemeClr val="bg2"/>
              </a:solidFill>
              <a:sym typeface="Symbol" panose="05050102010706020507" pitchFamily="18" charset="2"/>
            </a:endParaRPr>
          </a:p>
        </p:txBody>
      </p:sp>
      <p:sp>
        <p:nvSpPr>
          <p:cNvPr id="15381" name="Text Box 21">
            <a:extLst>
              <a:ext uri="{FF2B5EF4-FFF2-40B4-BE49-F238E27FC236}">
                <a16:creationId xmlns:a16="http://schemas.microsoft.com/office/drawing/2014/main" id="{1E2F3AD4-2395-4239-AEE9-112FBDEB0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895600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b="1" dirty="0">
                <a:solidFill>
                  <a:srgbClr val="002060"/>
                </a:solidFill>
              </a:rPr>
              <a:t>Đưa ra Max rồi kết thúc</a:t>
            </a:r>
          </a:p>
        </p:txBody>
      </p:sp>
      <p:sp>
        <p:nvSpPr>
          <p:cNvPr id="21526" name="Rectangle 22">
            <a:extLst>
              <a:ext uri="{FF2B5EF4-FFF2-40B4-BE49-F238E27FC236}">
                <a16:creationId xmlns:a16="http://schemas.microsoft.com/office/drawing/2014/main" id="{88035245-F192-4A4C-A1C9-8F96FD165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416050"/>
            <a:ext cx="7620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b="1"/>
              <a:t>Max</a:t>
            </a:r>
          </a:p>
        </p:txBody>
      </p:sp>
      <p:sp>
        <p:nvSpPr>
          <p:cNvPr id="21527" name="Rectangle 23">
            <a:extLst>
              <a:ext uri="{FF2B5EF4-FFF2-40B4-BE49-F238E27FC236}">
                <a16:creationId xmlns:a16="http://schemas.microsoft.com/office/drawing/2014/main" id="{258A04D3-BB7E-4039-9720-B0EB1D9C2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898525"/>
            <a:ext cx="7620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/>
              <a:t>i</a:t>
            </a:r>
          </a:p>
        </p:txBody>
      </p:sp>
      <p:sp>
        <p:nvSpPr>
          <p:cNvPr id="21528" name="Rectangle 24">
            <a:extLst>
              <a:ext uri="{FF2B5EF4-FFF2-40B4-BE49-F238E27FC236}">
                <a16:creationId xmlns:a16="http://schemas.microsoft.com/office/drawing/2014/main" id="{97628517-CAD3-4D93-89F4-01D348F1B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81000"/>
            <a:ext cx="7620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A</a:t>
            </a:r>
          </a:p>
        </p:txBody>
      </p:sp>
      <p:sp>
        <p:nvSpPr>
          <p:cNvPr id="15385" name="Rectangle 25">
            <a:extLst>
              <a:ext uri="{FF2B5EF4-FFF2-40B4-BE49-F238E27FC236}">
                <a16:creationId xmlns:a16="http://schemas.microsoft.com/office/drawing/2014/main" id="{6F993A08-8E89-4E49-AAEA-FC9BB6099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8500" y="1416050"/>
            <a:ext cx="6429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7</a:t>
            </a:r>
          </a:p>
        </p:txBody>
      </p:sp>
      <p:sp>
        <p:nvSpPr>
          <p:cNvPr id="15386" name="Rectangle 26">
            <a:extLst>
              <a:ext uri="{FF2B5EF4-FFF2-40B4-BE49-F238E27FC236}">
                <a16:creationId xmlns:a16="http://schemas.microsoft.com/office/drawing/2014/main" id="{0A52C5F1-DE83-42F7-A0BB-AD4141B19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5563" y="1416050"/>
            <a:ext cx="64293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15387" name="Rectangle 27">
            <a:extLst>
              <a:ext uri="{FF2B5EF4-FFF2-40B4-BE49-F238E27FC236}">
                <a16:creationId xmlns:a16="http://schemas.microsoft.com/office/drawing/2014/main" id="{419CE30A-2515-40B0-8938-C923F6F385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4213" y="1416050"/>
            <a:ext cx="6413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5</a:t>
            </a:r>
          </a:p>
        </p:txBody>
      </p:sp>
      <p:sp>
        <p:nvSpPr>
          <p:cNvPr id="15388" name="Rectangle 28">
            <a:extLst>
              <a:ext uri="{FF2B5EF4-FFF2-40B4-BE49-F238E27FC236}">
                <a16:creationId xmlns:a16="http://schemas.microsoft.com/office/drawing/2014/main" id="{6BBC9A3F-C0DD-477E-AC7E-7D5C1E61F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1416050"/>
            <a:ext cx="6429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5</a:t>
            </a:r>
          </a:p>
        </p:txBody>
      </p:sp>
      <p:sp>
        <p:nvSpPr>
          <p:cNvPr id="15389" name="Rectangle 29">
            <a:extLst>
              <a:ext uri="{FF2B5EF4-FFF2-40B4-BE49-F238E27FC236}">
                <a16:creationId xmlns:a16="http://schemas.microsoft.com/office/drawing/2014/main" id="{A4A85389-B2F1-4248-81A0-901F821C85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416050"/>
            <a:ext cx="5238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5</a:t>
            </a:r>
          </a:p>
        </p:txBody>
      </p:sp>
      <p:sp>
        <p:nvSpPr>
          <p:cNvPr id="15390" name="Rectangle 30">
            <a:extLst>
              <a:ext uri="{FF2B5EF4-FFF2-40B4-BE49-F238E27FC236}">
                <a16:creationId xmlns:a16="http://schemas.microsoft.com/office/drawing/2014/main" id="{D00F5C18-EED3-426E-A037-170E4BD7D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8500" y="898525"/>
            <a:ext cx="6429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5</a:t>
            </a:r>
          </a:p>
        </p:txBody>
      </p:sp>
      <p:sp>
        <p:nvSpPr>
          <p:cNvPr id="15391" name="Rectangle 31">
            <a:extLst>
              <a:ext uri="{FF2B5EF4-FFF2-40B4-BE49-F238E27FC236}">
                <a16:creationId xmlns:a16="http://schemas.microsoft.com/office/drawing/2014/main" id="{90BB5635-AB44-499A-BABF-30C33D815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5563" y="898525"/>
            <a:ext cx="64293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4</a:t>
            </a:r>
          </a:p>
        </p:txBody>
      </p:sp>
      <p:sp>
        <p:nvSpPr>
          <p:cNvPr id="15392" name="Rectangle 32">
            <a:extLst>
              <a:ext uri="{FF2B5EF4-FFF2-40B4-BE49-F238E27FC236}">
                <a16:creationId xmlns:a16="http://schemas.microsoft.com/office/drawing/2014/main" id="{E1EDAFDA-3496-4915-80A0-97039F3BA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4213" y="898525"/>
            <a:ext cx="6413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3</a:t>
            </a:r>
          </a:p>
        </p:txBody>
      </p:sp>
      <p:sp>
        <p:nvSpPr>
          <p:cNvPr id="15393" name="Rectangle 33">
            <a:extLst>
              <a:ext uri="{FF2B5EF4-FFF2-40B4-BE49-F238E27FC236}">
                <a16:creationId xmlns:a16="http://schemas.microsoft.com/office/drawing/2014/main" id="{61B6CB3D-60F4-40FE-9485-D1F62D593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98525"/>
            <a:ext cx="6429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2</a:t>
            </a:r>
          </a:p>
        </p:txBody>
      </p:sp>
      <p:sp>
        <p:nvSpPr>
          <p:cNvPr id="21538" name="Rectangle 34">
            <a:extLst>
              <a:ext uri="{FF2B5EF4-FFF2-40B4-BE49-F238E27FC236}">
                <a16:creationId xmlns:a16="http://schemas.microsoft.com/office/drawing/2014/main" id="{A97743B0-7F7B-441E-95AD-BE6453630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898525"/>
            <a:ext cx="5238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endParaRPr lang="en-US" altLang="en-US" sz="2800" b="1"/>
          </a:p>
        </p:txBody>
      </p:sp>
      <p:sp>
        <p:nvSpPr>
          <p:cNvPr id="21539" name="Rectangle 35">
            <a:extLst>
              <a:ext uri="{FF2B5EF4-FFF2-40B4-BE49-F238E27FC236}">
                <a16:creationId xmlns:a16="http://schemas.microsoft.com/office/drawing/2014/main" id="{973C6ACC-39B8-42AB-A736-C0476C353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8500" y="381000"/>
            <a:ext cx="6429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6</a:t>
            </a:r>
          </a:p>
        </p:txBody>
      </p:sp>
      <p:sp>
        <p:nvSpPr>
          <p:cNvPr id="21540" name="Rectangle 36">
            <a:extLst>
              <a:ext uri="{FF2B5EF4-FFF2-40B4-BE49-F238E27FC236}">
                <a16:creationId xmlns:a16="http://schemas.microsoft.com/office/drawing/2014/main" id="{8D55A510-746D-4E9A-84D6-134285FB3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5563" y="381000"/>
            <a:ext cx="64293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7</a:t>
            </a:r>
          </a:p>
        </p:txBody>
      </p:sp>
      <p:sp>
        <p:nvSpPr>
          <p:cNvPr id="21541" name="Rectangle 37">
            <a:extLst>
              <a:ext uri="{FF2B5EF4-FFF2-40B4-BE49-F238E27FC236}">
                <a16:creationId xmlns:a16="http://schemas.microsoft.com/office/drawing/2014/main" id="{E530FEA8-697F-454C-A640-1D01D26D0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4213" y="381000"/>
            <a:ext cx="6413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4</a:t>
            </a:r>
          </a:p>
        </p:txBody>
      </p:sp>
      <p:sp>
        <p:nvSpPr>
          <p:cNvPr id="21542" name="Rectangle 38">
            <a:extLst>
              <a:ext uri="{FF2B5EF4-FFF2-40B4-BE49-F238E27FC236}">
                <a16:creationId xmlns:a16="http://schemas.microsoft.com/office/drawing/2014/main" id="{624A4BF0-67E9-49A7-8482-8387ABEECC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381000"/>
            <a:ext cx="6429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1</a:t>
            </a:r>
          </a:p>
        </p:txBody>
      </p:sp>
      <p:sp>
        <p:nvSpPr>
          <p:cNvPr id="21543" name="Rectangle 39">
            <a:extLst>
              <a:ext uri="{FF2B5EF4-FFF2-40B4-BE49-F238E27FC236}">
                <a16:creationId xmlns:a16="http://schemas.microsoft.com/office/drawing/2014/main" id="{F9E8EB1C-2179-4E27-B2EE-4941A1361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81000"/>
            <a:ext cx="5238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5</a:t>
            </a:r>
          </a:p>
        </p:txBody>
      </p:sp>
      <p:sp>
        <p:nvSpPr>
          <p:cNvPr id="21544" name="Line 40">
            <a:extLst>
              <a:ext uri="{FF2B5EF4-FFF2-40B4-BE49-F238E27FC236}">
                <a16:creationId xmlns:a16="http://schemas.microsoft.com/office/drawing/2014/main" id="{7EBFBE98-2364-477D-9C12-39D924FAA2D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81000"/>
            <a:ext cx="762000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5" name="Line 41">
            <a:extLst>
              <a:ext uri="{FF2B5EF4-FFF2-40B4-BE49-F238E27FC236}">
                <a16:creationId xmlns:a16="http://schemas.microsoft.com/office/drawing/2014/main" id="{9A7CE6AF-D6E7-4EDD-9510-4528636FDACB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1933575"/>
            <a:ext cx="762000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6" name="Line 42">
            <a:extLst>
              <a:ext uri="{FF2B5EF4-FFF2-40B4-BE49-F238E27FC236}">
                <a16:creationId xmlns:a16="http://schemas.microsoft.com/office/drawing/2014/main" id="{8A06D416-0186-4725-8BC9-14F879BC4215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81000"/>
            <a:ext cx="1588" cy="5175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7" name="Line 43">
            <a:extLst>
              <a:ext uri="{FF2B5EF4-FFF2-40B4-BE49-F238E27FC236}">
                <a16:creationId xmlns:a16="http://schemas.microsoft.com/office/drawing/2014/main" id="{72263985-EB17-48FD-BE48-1307C509F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1275" y="381000"/>
            <a:ext cx="1588" cy="155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8" name="Line 44">
            <a:extLst>
              <a:ext uri="{FF2B5EF4-FFF2-40B4-BE49-F238E27FC236}">
                <a16:creationId xmlns:a16="http://schemas.microsoft.com/office/drawing/2014/main" id="{65E0111B-FBF1-4A3F-9866-652AE2F4EB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4213" y="381000"/>
            <a:ext cx="1587" cy="155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9" name="Line 45">
            <a:extLst>
              <a:ext uri="{FF2B5EF4-FFF2-40B4-BE49-F238E27FC236}">
                <a16:creationId xmlns:a16="http://schemas.microsoft.com/office/drawing/2014/main" id="{5AE9C555-C475-4F20-99A1-720A179A3AD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75563" y="381000"/>
            <a:ext cx="1587" cy="155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0" name="Line 46">
            <a:extLst>
              <a:ext uri="{FF2B5EF4-FFF2-40B4-BE49-F238E27FC236}">
                <a16:creationId xmlns:a16="http://schemas.microsoft.com/office/drawing/2014/main" id="{BA2B6B47-E927-497A-8883-F88F699B4D13}"/>
              </a:ext>
            </a:extLst>
          </p:cNvPr>
          <p:cNvSpPr>
            <a:spLocks noChangeShapeType="1"/>
          </p:cNvSpPr>
          <p:nvPr/>
        </p:nvSpPr>
        <p:spPr bwMode="auto">
          <a:xfrm>
            <a:off x="8318500" y="381000"/>
            <a:ext cx="1588" cy="155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1" name="Line 47">
            <a:extLst>
              <a:ext uri="{FF2B5EF4-FFF2-40B4-BE49-F238E27FC236}">
                <a16:creationId xmlns:a16="http://schemas.microsoft.com/office/drawing/2014/main" id="{B4F5EB5A-0125-43DB-8BAD-5A80D97B12C4}"/>
              </a:ext>
            </a:extLst>
          </p:cNvPr>
          <p:cNvSpPr>
            <a:spLocks noChangeShapeType="1"/>
          </p:cNvSpPr>
          <p:nvPr/>
        </p:nvSpPr>
        <p:spPr bwMode="auto">
          <a:xfrm>
            <a:off x="8961438" y="381000"/>
            <a:ext cx="1587" cy="1552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2" name="Line 48">
            <a:extLst>
              <a:ext uri="{FF2B5EF4-FFF2-40B4-BE49-F238E27FC236}">
                <a16:creationId xmlns:a16="http://schemas.microsoft.com/office/drawing/2014/main" id="{A468D33E-AEA1-4440-B326-89E0E955BB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381000"/>
            <a:ext cx="1588" cy="155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3" name="Line 49">
            <a:extLst>
              <a:ext uri="{FF2B5EF4-FFF2-40B4-BE49-F238E27FC236}">
                <a16:creationId xmlns:a16="http://schemas.microsoft.com/office/drawing/2014/main" id="{C09FAF41-8EA5-4E1E-8B92-1057C6966059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381000"/>
            <a:ext cx="3094038" cy="1588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4" name="Line 50">
            <a:extLst>
              <a:ext uri="{FF2B5EF4-FFF2-40B4-BE49-F238E27FC236}">
                <a16:creationId xmlns:a16="http://schemas.microsoft.com/office/drawing/2014/main" id="{70CB7844-F03C-4455-BBFC-BFDEF31BDE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898525"/>
            <a:ext cx="1588" cy="5175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5" name="Line 51">
            <a:extLst>
              <a:ext uri="{FF2B5EF4-FFF2-40B4-BE49-F238E27FC236}">
                <a16:creationId xmlns:a16="http://schemas.microsoft.com/office/drawing/2014/main" id="{E1A3D056-A57E-450F-B71F-58C28AADADD8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898525"/>
            <a:ext cx="3094038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6" name="Line 52">
            <a:extLst>
              <a:ext uri="{FF2B5EF4-FFF2-40B4-BE49-F238E27FC236}">
                <a16:creationId xmlns:a16="http://schemas.microsoft.com/office/drawing/2014/main" id="{95B77280-BFF2-4542-A0B7-622AC0C2805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1416050"/>
            <a:ext cx="1588" cy="5175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7" name="Line 53">
            <a:extLst>
              <a:ext uri="{FF2B5EF4-FFF2-40B4-BE49-F238E27FC236}">
                <a16:creationId xmlns:a16="http://schemas.microsoft.com/office/drawing/2014/main" id="{48D3BB72-09E2-465F-B933-F9D233ED88FD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1416050"/>
            <a:ext cx="3094038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8" name="Line 54">
            <a:extLst>
              <a:ext uri="{FF2B5EF4-FFF2-40B4-BE49-F238E27FC236}">
                <a16:creationId xmlns:a16="http://schemas.microsoft.com/office/drawing/2014/main" id="{EE6C2533-B84F-46F8-92DA-C88A086E52E5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1933575"/>
            <a:ext cx="3094038" cy="1588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15" name="Text Box 55">
            <a:extLst>
              <a:ext uri="{FF2B5EF4-FFF2-40B4-BE49-F238E27FC236}">
                <a16:creationId xmlns:a16="http://schemas.microsoft.com/office/drawing/2014/main" id="{0307F415-60A9-4113-8DA7-2F6331007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0" y="510890"/>
            <a:ext cx="297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FF3300"/>
                </a:solidFill>
                <a:latin typeface=".VnArial" pitchFamily="34" charset="0"/>
              </a:rPr>
              <a:t>N=5 ; A [ 5 1 4 7 6 ]</a:t>
            </a:r>
          </a:p>
        </p:txBody>
      </p:sp>
      <p:sp>
        <p:nvSpPr>
          <p:cNvPr id="21560" name="Line 56">
            <a:extLst>
              <a:ext uri="{FF2B5EF4-FFF2-40B4-BE49-F238E27FC236}">
                <a16:creationId xmlns:a16="http://schemas.microsoft.com/office/drawing/2014/main" id="{5C8A271E-828D-4783-8174-E991B568ADE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1143000"/>
            <a:ext cx="1588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17" name="Line 57">
            <a:extLst>
              <a:ext uri="{FF2B5EF4-FFF2-40B4-BE49-F238E27FC236}">
                <a16:creationId xmlns:a16="http://schemas.microsoft.com/office/drawing/2014/main" id="{CB2A265E-BEA3-4B51-9082-D6F0C8B3D0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1143000"/>
            <a:ext cx="1588" cy="609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18" name="Text Box 58">
            <a:extLst>
              <a:ext uri="{FF2B5EF4-FFF2-40B4-BE49-F238E27FC236}">
                <a16:creationId xmlns:a16="http://schemas.microsoft.com/office/drawing/2014/main" id="{E05648AF-F521-403F-AA76-BFFE60797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752600"/>
            <a:ext cx="2667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.VnArial" pitchFamily="34" charset="0"/>
              </a:rPr>
              <a:t>Max </a:t>
            </a:r>
            <a:r>
              <a:rPr lang="en-US" altLang="en-US" b="1">
                <a:solidFill>
                  <a:srgbClr val="FF3300"/>
                </a:solidFill>
                <a:latin typeface=".VnArial" pitchFamily="34" charset="0"/>
                <a:sym typeface="Symbol" panose="05050102010706020507" pitchFamily="18" charset="2"/>
              </a:rPr>
              <a:t> 5 ; i </a:t>
            </a: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</a:t>
            </a:r>
            <a:r>
              <a:rPr lang="en-US" altLang="en-US" sz="1800">
                <a:solidFill>
                  <a:srgbClr val="FF33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2</a:t>
            </a:r>
          </a:p>
        </p:txBody>
      </p:sp>
      <p:sp>
        <p:nvSpPr>
          <p:cNvPr id="21563" name="Line 59">
            <a:extLst>
              <a:ext uri="{FF2B5EF4-FFF2-40B4-BE49-F238E27FC236}">
                <a16:creationId xmlns:a16="http://schemas.microsoft.com/office/drawing/2014/main" id="{9F702C4E-1104-4511-81D1-6D5CE114800A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2133600"/>
            <a:ext cx="1588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20" name="Line 60">
            <a:extLst>
              <a:ext uri="{FF2B5EF4-FFF2-40B4-BE49-F238E27FC236}">
                <a16:creationId xmlns:a16="http://schemas.microsoft.com/office/drawing/2014/main" id="{08811C10-96D7-4BE1-B614-01B2C09418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2133600"/>
            <a:ext cx="1588" cy="609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21" name="Text Box 61">
            <a:extLst>
              <a:ext uri="{FF2B5EF4-FFF2-40B4-BE49-F238E27FC236}">
                <a16:creationId xmlns:a16="http://schemas.microsoft.com/office/drawing/2014/main" id="{9E17D336-21E7-43AD-934E-E795EED46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8956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2 &gt; 5 ?</a:t>
            </a:r>
          </a:p>
        </p:txBody>
      </p:sp>
      <p:sp>
        <p:nvSpPr>
          <p:cNvPr id="21566" name="Line 62">
            <a:extLst>
              <a:ext uri="{FF2B5EF4-FFF2-40B4-BE49-F238E27FC236}">
                <a16:creationId xmlns:a16="http://schemas.microsoft.com/office/drawing/2014/main" id="{B32596B3-9B50-49D4-B2DF-0F8C426622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429000"/>
            <a:ext cx="1588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23" name="Line 63">
            <a:extLst>
              <a:ext uri="{FF2B5EF4-FFF2-40B4-BE49-F238E27FC236}">
                <a16:creationId xmlns:a16="http://schemas.microsoft.com/office/drawing/2014/main" id="{C18BD54F-8B9C-4F2F-9F4D-E8D46816F030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429000"/>
            <a:ext cx="1588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24" name="Text Box 64">
            <a:extLst>
              <a:ext uri="{FF2B5EF4-FFF2-40B4-BE49-F238E27FC236}">
                <a16:creationId xmlns:a16="http://schemas.microsoft.com/office/drawing/2014/main" id="{CD88EEB6-BDD2-4A1F-8B44-C72C5ED58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1148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1&gt; 5 ?</a:t>
            </a:r>
          </a:p>
        </p:txBody>
      </p:sp>
      <p:sp>
        <p:nvSpPr>
          <p:cNvPr id="15425" name="Line 65">
            <a:extLst>
              <a:ext uri="{FF2B5EF4-FFF2-40B4-BE49-F238E27FC236}">
                <a16:creationId xmlns:a16="http://schemas.microsoft.com/office/drawing/2014/main" id="{3A901EB9-05DC-42FE-B4BC-D09AB5CA81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200" y="4343400"/>
            <a:ext cx="685800" cy="15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26" name="Line 66">
            <a:extLst>
              <a:ext uri="{FF2B5EF4-FFF2-40B4-BE49-F238E27FC236}">
                <a16:creationId xmlns:a16="http://schemas.microsoft.com/office/drawing/2014/main" id="{44A61803-5F70-4A36-A834-27F6EE4492DF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343400"/>
            <a:ext cx="1588" cy="17145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1" name="Line 67">
            <a:extLst>
              <a:ext uri="{FF2B5EF4-FFF2-40B4-BE49-F238E27FC236}">
                <a16:creationId xmlns:a16="http://schemas.microsoft.com/office/drawing/2014/main" id="{84E9CA83-5CE1-4EFC-89D1-EC0DEC4304C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6019800"/>
            <a:ext cx="14478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28" name="Line 68">
            <a:extLst>
              <a:ext uri="{FF2B5EF4-FFF2-40B4-BE49-F238E27FC236}">
                <a16:creationId xmlns:a16="http://schemas.microsoft.com/office/drawing/2014/main" id="{DC2C17FA-B1DD-4D46-8C26-988924982F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6019800"/>
            <a:ext cx="1447800" cy="1588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3" name="Line 69">
            <a:extLst>
              <a:ext uri="{FF2B5EF4-FFF2-40B4-BE49-F238E27FC236}">
                <a16:creationId xmlns:a16="http://schemas.microsoft.com/office/drawing/2014/main" id="{EFA8D2EB-8B79-4D84-8FC3-B69647BED9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715000"/>
            <a:ext cx="1588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30" name="Line 70">
            <a:extLst>
              <a:ext uri="{FF2B5EF4-FFF2-40B4-BE49-F238E27FC236}">
                <a16:creationId xmlns:a16="http://schemas.microsoft.com/office/drawing/2014/main" id="{0DFE72B1-BE61-49E5-AA89-6208B5DDD8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6019800"/>
            <a:ext cx="1588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31" name="Text Box 71">
            <a:extLst>
              <a:ext uri="{FF2B5EF4-FFF2-40B4-BE49-F238E27FC236}">
                <a16:creationId xmlns:a16="http://schemas.microsoft.com/office/drawing/2014/main" id="{6A3CAF9B-0AA8-4E54-B370-34640AC3E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3246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i  2+1</a:t>
            </a:r>
            <a:endParaRPr lang="en-US" altLang="en-US" sz="1800" b="1" baseline="-25000">
              <a:solidFill>
                <a:srgbClr val="FF3300"/>
              </a:solidFill>
              <a:sym typeface="Symbol" panose="05050102010706020507" pitchFamily="18" charset="2"/>
            </a:endParaRPr>
          </a:p>
        </p:txBody>
      </p:sp>
      <p:sp>
        <p:nvSpPr>
          <p:cNvPr id="21576" name="Line 72">
            <a:extLst>
              <a:ext uri="{FF2B5EF4-FFF2-40B4-BE49-F238E27FC236}">
                <a16:creationId xmlns:a16="http://schemas.microsoft.com/office/drawing/2014/main" id="{561035AB-7675-4393-A1F5-E9E517CC32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6477000"/>
            <a:ext cx="15240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33" name="Line 73">
            <a:extLst>
              <a:ext uri="{FF2B5EF4-FFF2-40B4-BE49-F238E27FC236}">
                <a16:creationId xmlns:a16="http://schemas.microsoft.com/office/drawing/2014/main" id="{A3436447-CA4C-44BD-A207-17F065F857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6477000"/>
            <a:ext cx="1524000" cy="15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8" name="Line 74">
            <a:extLst>
              <a:ext uri="{FF2B5EF4-FFF2-40B4-BE49-F238E27FC236}">
                <a16:creationId xmlns:a16="http://schemas.microsoft.com/office/drawing/2014/main" id="{51C8E898-3D98-4883-BB43-05F50CBCFB3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362200"/>
            <a:ext cx="1588" cy="411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35" name="Line 75">
            <a:extLst>
              <a:ext uri="{FF2B5EF4-FFF2-40B4-BE49-F238E27FC236}">
                <a16:creationId xmlns:a16="http://schemas.microsoft.com/office/drawing/2014/main" id="{9C5D20A6-58E1-49F8-B7B4-94258C575B4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362200"/>
            <a:ext cx="1588" cy="411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80" name="Line 76">
            <a:extLst>
              <a:ext uri="{FF2B5EF4-FFF2-40B4-BE49-F238E27FC236}">
                <a16:creationId xmlns:a16="http://schemas.microsoft.com/office/drawing/2014/main" id="{7F7AE880-8A11-41F6-A5F5-8100734F3FC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362200"/>
            <a:ext cx="22860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37" name="Line 77">
            <a:extLst>
              <a:ext uri="{FF2B5EF4-FFF2-40B4-BE49-F238E27FC236}">
                <a16:creationId xmlns:a16="http://schemas.microsoft.com/office/drawing/2014/main" id="{94563948-F985-4F9F-A4AE-3E1FB132FD8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362200"/>
            <a:ext cx="2286000" cy="15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38" name="Line 78">
            <a:extLst>
              <a:ext uri="{FF2B5EF4-FFF2-40B4-BE49-F238E27FC236}">
                <a16:creationId xmlns:a16="http://schemas.microsoft.com/office/drawing/2014/main" id="{2ADF2AE7-873F-4775-925B-94DB5A8AA9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2362200"/>
            <a:ext cx="1588" cy="381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39" name="Text Box 79">
            <a:extLst>
              <a:ext uri="{FF2B5EF4-FFF2-40B4-BE49-F238E27FC236}">
                <a16:creationId xmlns:a16="http://schemas.microsoft.com/office/drawing/2014/main" id="{C4887E65-996A-41AE-846F-6243C489A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8956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3 &gt; 5 ?</a:t>
            </a:r>
          </a:p>
        </p:txBody>
      </p:sp>
      <p:sp>
        <p:nvSpPr>
          <p:cNvPr id="15440" name="Line 80">
            <a:extLst>
              <a:ext uri="{FF2B5EF4-FFF2-40B4-BE49-F238E27FC236}">
                <a16:creationId xmlns:a16="http://schemas.microsoft.com/office/drawing/2014/main" id="{5516ECCE-FF27-4ED1-815B-CF32B5C24158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429000"/>
            <a:ext cx="1588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41" name="Text Box 81">
            <a:extLst>
              <a:ext uri="{FF2B5EF4-FFF2-40B4-BE49-F238E27FC236}">
                <a16:creationId xmlns:a16="http://schemas.microsoft.com/office/drawing/2014/main" id="{80F1BF42-6289-4597-8E9F-8D056D399D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129088"/>
            <a:ext cx="1447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4&gt; 5 ?</a:t>
            </a:r>
          </a:p>
        </p:txBody>
      </p:sp>
      <p:sp>
        <p:nvSpPr>
          <p:cNvPr id="15442" name="Line 82">
            <a:extLst>
              <a:ext uri="{FF2B5EF4-FFF2-40B4-BE49-F238E27FC236}">
                <a16:creationId xmlns:a16="http://schemas.microsoft.com/office/drawing/2014/main" id="{393A7C47-576F-41DC-9F5C-CB84A1FF6D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200" y="4343400"/>
            <a:ext cx="685800" cy="15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43" name="Line 83">
            <a:extLst>
              <a:ext uri="{FF2B5EF4-FFF2-40B4-BE49-F238E27FC236}">
                <a16:creationId xmlns:a16="http://schemas.microsoft.com/office/drawing/2014/main" id="{FAD3E950-89EB-4143-8E66-CEB931FF816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343400"/>
            <a:ext cx="1588" cy="17145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44" name="Line 84">
            <a:extLst>
              <a:ext uri="{FF2B5EF4-FFF2-40B4-BE49-F238E27FC236}">
                <a16:creationId xmlns:a16="http://schemas.microsoft.com/office/drawing/2014/main" id="{8FB8FA8B-77A6-4094-94E6-8C877272CCB4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6019800"/>
            <a:ext cx="1447800" cy="1588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45" name="Line 85">
            <a:extLst>
              <a:ext uri="{FF2B5EF4-FFF2-40B4-BE49-F238E27FC236}">
                <a16:creationId xmlns:a16="http://schemas.microsoft.com/office/drawing/2014/main" id="{059F82D4-48A1-40D3-B09F-DC1F35FA13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6019800"/>
            <a:ext cx="1588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46" name="Text Box 86">
            <a:extLst>
              <a:ext uri="{FF2B5EF4-FFF2-40B4-BE49-F238E27FC236}">
                <a16:creationId xmlns:a16="http://schemas.microsoft.com/office/drawing/2014/main" id="{ADA5D2AE-B234-43C1-8821-D519A007F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3246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i 3+1</a:t>
            </a:r>
            <a:endParaRPr lang="en-US" altLang="en-US" sz="1800" b="1" baseline="-25000">
              <a:solidFill>
                <a:srgbClr val="FF3300"/>
              </a:solidFill>
              <a:sym typeface="Symbol" panose="05050102010706020507" pitchFamily="18" charset="2"/>
            </a:endParaRPr>
          </a:p>
        </p:txBody>
      </p:sp>
      <p:sp>
        <p:nvSpPr>
          <p:cNvPr id="15447" name="Line 87">
            <a:extLst>
              <a:ext uri="{FF2B5EF4-FFF2-40B4-BE49-F238E27FC236}">
                <a16:creationId xmlns:a16="http://schemas.microsoft.com/office/drawing/2014/main" id="{A98B3762-5782-4E99-A0F5-F47D05A4FB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6477000"/>
            <a:ext cx="1524000" cy="15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48" name="Line 88">
            <a:extLst>
              <a:ext uri="{FF2B5EF4-FFF2-40B4-BE49-F238E27FC236}">
                <a16:creationId xmlns:a16="http://schemas.microsoft.com/office/drawing/2014/main" id="{72B7C1E0-2F2D-4DA9-94D2-3FDFA125BA2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362200"/>
            <a:ext cx="1588" cy="411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49" name="Line 89">
            <a:extLst>
              <a:ext uri="{FF2B5EF4-FFF2-40B4-BE49-F238E27FC236}">
                <a16:creationId xmlns:a16="http://schemas.microsoft.com/office/drawing/2014/main" id="{7B89C30B-3453-4566-99CC-EC209D0E219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362200"/>
            <a:ext cx="1588" cy="411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50" name="Line 90">
            <a:extLst>
              <a:ext uri="{FF2B5EF4-FFF2-40B4-BE49-F238E27FC236}">
                <a16:creationId xmlns:a16="http://schemas.microsoft.com/office/drawing/2014/main" id="{AF86BC66-3318-4D48-B081-809E282E2B6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362200"/>
            <a:ext cx="2286000" cy="15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51" name="Line 91">
            <a:extLst>
              <a:ext uri="{FF2B5EF4-FFF2-40B4-BE49-F238E27FC236}">
                <a16:creationId xmlns:a16="http://schemas.microsoft.com/office/drawing/2014/main" id="{709F1FC9-F5CC-499C-982A-7FFA6A2BC44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2362200"/>
            <a:ext cx="1588" cy="381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52" name="Text Box 92">
            <a:extLst>
              <a:ext uri="{FF2B5EF4-FFF2-40B4-BE49-F238E27FC236}">
                <a16:creationId xmlns:a16="http://schemas.microsoft.com/office/drawing/2014/main" id="{C7493D59-1873-48B2-B081-80B8484D8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8956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4 &gt; 5 ?</a:t>
            </a:r>
          </a:p>
        </p:txBody>
      </p:sp>
      <p:sp>
        <p:nvSpPr>
          <p:cNvPr id="15453" name="Line 93">
            <a:extLst>
              <a:ext uri="{FF2B5EF4-FFF2-40B4-BE49-F238E27FC236}">
                <a16:creationId xmlns:a16="http://schemas.microsoft.com/office/drawing/2014/main" id="{82BEDAB2-8E44-4D0D-A7D7-D16D6F09589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429000"/>
            <a:ext cx="1588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54" name="Text Box 94">
            <a:extLst>
              <a:ext uri="{FF2B5EF4-FFF2-40B4-BE49-F238E27FC236}">
                <a16:creationId xmlns:a16="http://schemas.microsoft.com/office/drawing/2014/main" id="{48EC38F0-2793-4528-897F-0A60C7A79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1148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7 &gt; 5 ?</a:t>
            </a:r>
          </a:p>
        </p:txBody>
      </p:sp>
      <p:sp>
        <p:nvSpPr>
          <p:cNvPr id="21599" name="Line 95">
            <a:extLst>
              <a:ext uri="{FF2B5EF4-FFF2-40B4-BE49-F238E27FC236}">
                <a16:creationId xmlns:a16="http://schemas.microsoft.com/office/drawing/2014/main" id="{D7E10ED9-5109-4814-A13D-B33D44753B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648200"/>
            <a:ext cx="1588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56" name="Line 96">
            <a:extLst>
              <a:ext uri="{FF2B5EF4-FFF2-40B4-BE49-F238E27FC236}">
                <a16:creationId xmlns:a16="http://schemas.microsoft.com/office/drawing/2014/main" id="{0949B3BC-8712-4D4E-83A0-CD8FC95C8C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648200"/>
            <a:ext cx="1588" cy="609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57" name="Text Box 97">
            <a:extLst>
              <a:ext uri="{FF2B5EF4-FFF2-40B4-BE49-F238E27FC236}">
                <a16:creationId xmlns:a16="http://schemas.microsoft.com/office/drawing/2014/main" id="{B5C6C068-0541-4378-88FB-F31D0328C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2578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 Max 7</a:t>
            </a:r>
          </a:p>
        </p:txBody>
      </p:sp>
      <p:sp>
        <p:nvSpPr>
          <p:cNvPr id="15458" name="Rectangle 98">
            <a:extLst>
              <a:ext uri="{FF2B5EF4-FFF2-40B4-BE49-F238E27FC236}">
                <a16:creationId xmlns:a16="http://schemas.microsoft.com/office/drawing/2014/main" id="{262B2633-8574-4969-B0FF-2C0DC3910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2863" y="914400"/>
            <a:ext cx="642937" cy="5175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15459" name="Text Box 99">
            <a:extLst>
              <a:ext uri="{FF2B5EF4-FFF2-40B4-BE49-F238E27FC236}">
                <a16:creationId xmlns:a16="http://schemas.microsoft.com/office/drawing/2014/main" id="{44D98D75-2CC7-4E65-95CA-F9E43F3C8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338888"/>
            <a:ext cx="1447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i 4+1</a:t>
            </a:r>
            <a:endParaRPr lang="en-US" altLang="en-US" sz="1800" b="1" baseline="-25000">
              <a:solidFill>
                <a:srgbClr val="FF3300"/>
              </a:solidFill>
              <a:sym typeface="Symbol" panose="05050102010706020507" pitchFamily="18" charset="2"/>
            </a:endParaRPr>
          </a:p>
        </p:txBody>
      </p:sp>
      <p:sp>
        <p:nvSpPr>
          <p:cNvPr id="15460" name="Line 100">
            <a:extLst>
              <a:ext uri="{FF2B5EF4-FFF2-40B4-BE49-F238E27FC236}">
                <a16:creationId xmlns:a16="http://schemas.microsoft.com/office/drawing/2014/main" id="{7DAA2803-310C-4BD7-A355-5FB1FFEB53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6477000"/>
            <a:ext cx="1524000" cy="15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61" name="Line 101">
            <a:extLst>
              <a:ext uri="{FF2B5EF4-FFF2-40B4-BE49-F238E27FC236}">
                <a16:creationId xmlns:a16="http://schemas.microsoft.com/office/drawing/2014/main" id="{4EDDE110-CCA5-4F3D-A767-0421C6E84CD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362200"/>
            <a:ext cx="1588" cy="411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62" name="Line 102">
            <a:extLst>
              <a:ext uri="{FF2B5EF4-FFF2-40B4-BE49-F238E27FC236}">
                <a16:creationId xmlns:a16="http://schemas.microsoft.com/office/drawing/2014/main" id="{0D9D9839-F0C4-4417-86DF-213C676068F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362200"/>
            <a:ext cx="2286000" cy="15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63" name="Line 103">
            <a:extLst>
              <a:ext uri="{FF2B5EF4-FFF2-40B4-BE49-F238E27FC236}">
                <a16:creationId xmlns:a16="http://schemas.microsoft.com/office/drawing/2014/main" id="{F479DCDC-0968-4A92-858D-3218F16A7D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715000"/>
            <a:ext cx="1588" cy="609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64" name="Line 104">
            <a:extLst>
              <a:ext uri="{FF2B5EF4-FFF2-40B4-BE49-F238E27FC236}">
                <a16:creationId xmlns:a16="http://schemas.microsoft.com/office/drawing/2014/main" id="{975F7FEA-F067-4500-AC91-7877EFEFA1D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2362200"/>
            <a:ext cx="1588" cy="381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65" name="Text Box 105">
            <a:extLst>
              <a:ext uri="{FF2B5EF4-FFF2-40B4-BE49-F238E27FC236}">
                <a16:creationId xmlns:a16="http://schemas.microsoft.com/office/drawing/2014/main" id="{69C6A086-5EB7-49B9-ABC9-BA03109FA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8956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5 &gt; 5 ?</a:t>
            </a:r>
          </a:p>
        </p:txBody>
      </p:sp>
      <p:sp>
        <p:nvSpPr>
          <p:cNvPr id="15466" name="Line 106">
            <a:extLst>
              <a:ext uri="{FF2B5EF4-FFF2-40B4-BE49-F238E27FC236}">
                <a16:creationId xmlns:a16="http://schemas.microsoft.com/office/drawing/2014/main" id="{0590455E-F01F-4EFD-91CA-464B39E676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429000"/>
            <a:ext cx="1588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67" name="Text Box 107">
            <a:extLst>
              <a:ext uri="{FF2B5EF4-FFF2-40B4-BE49-F238E27FC236}">
                <a16:creationId xmlns:a16="http://schemas.microsoft.com/office/drawing/2014/main" id="{A94E942F-EA8E-4D0B-87A3-97811FD06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129088"/>
            <a:ext cx="1447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7 &gt; 7 ?</a:t>
            </a:r>
          </a:p>
        </p:txBody>
      </p:sp>
      <p:sp>
        <p:nvSpPr>
          <p:cNvPr id="15468" name="Line 108">
            <a:extLst>
              <a:ext uri="{FF2B5EF4-FFF2-40B4-BE49-F238E27FC236}">
                <a16:creationId xmlns:a16="http://schemas.microsoft.com/office/drawing/2014/main" id="{2CAA1B42-4E78-467E-81BE-E6839A4386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200" y="4341813"/>
            <a:ext cx="685800" cy="158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69" name="Line 109">
            <a:extLst>
              <a:ext uri="{FF2B5EF4-FFF2-40B4-BE49-F238E27FC236}">
                <a16:creationId xmlns:a16="http://schemas.microsoft.com/office/drawing/2014/main" id="{ED1D453C-1D1D-4CEA-9E02-392C4D6034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343400"/>
            <a:ext cx="1588" cy="17145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70" name="Line 110">
            <a:extLst>
              <a:ext uri="{FF2B5EF4-FFF2-40B4-BE49-F238E27FC236}">
                <a16:creationId xmlns:a16="http://schemas.microsoft.com/office/drawing/2014/main" id="{24ACAAB8-770A-4466-867C-B4E6D956AA7F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6019800"/>
            <a:ext cx="1447800" cy="1588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71" name="Line 111">
            <a:extLst>
              <a:ext uri="{FF2B5EF4-FFF2-40B4-BE49-F238E27FC236}">
                <a16:creationId xmlns:a16="http://schemas.microsoft.com/office/drawing/2014/main" id="{9E939945-D8C3-499B-8715-BD45D9CE5A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6019800"/>
            <a:ext cx="1588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72" name="Line 112">
            <a:extLst>
              <a:ext uri="{FF2B5EF4-FFF2-40B4-BE49-F238E27FC236}">
                <a16:creationId xmlns:a16="http://schemas.microsoft.com/office/drawing/2014/main" id="{D1425EEF-D860-4DD1-B086-3B36744954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6477000"/>
            <a:ext cx="1524000" cy="15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73" name="Line 113">
            <a:extLst>
              <a:ext uri="{FF2B5EF4-FFF2-40B4-BE49-F238E27FC236}">
                <a16:creationId xmlns:a16="http://schemas.microsoft.com/office/drawing/2014/main" id="{0E19C1D1-CE9E-406E-BDBE-530746C9605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362200"/>
            <a:ext cx="1588" cy="411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74" name="Line 114">
            <a:extLst>
              <a:ext uri="{FF2B5EF4-FFF2-40B4-BE49-F238E27FC236}">
                <a16:creationId xmlns:a16="http://schemas.microsoft.com/office/drawing/2014/main" id="{55E56E1F-FB4C-4B22-B442-08622BE0EB7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362200"/>
            <a:ext cx="2286000" cy="15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75" name="Text Box 115">
            <a:extLst>
              <a:ext uri="{FF2B5EF4-FFF2-40B4-BE49-F238E27FC236}">
                <a16:creationId xmlns:a16="http://schemas.microsoft.com/office/drawing/2014/main" id="{4796050C-95BA-4EF4-A91B-725084B93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3246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i 5+1</a:t>
            </a:r>
            <a:endParaRPr lang="en-US" altLang="en-US" sz="1800" b="1" baseline="-25000">
              <a:solidFill>
                <a:srgbClr val="FF3300"/>
              </a:solidFill>
              <a:sym typeface="Symbol" panose="05050102010706020507" pitchFamily="18" charset="2"/>
            </a:endParaRPr>
          </a:p>
        </p:txBody>
      </p:sp>
      <p:sp>
        <p:nvSpPr>
          <p:cNvPr id="15476" name="Line 116">
            <a:extLst>
              <a:ext uri="{FF2B5EF4-FFF2-40B4-BE49-F238E27FC236}">
                <a16:creationId xmlns:a16="http://schemas.microsoft.com/office/drawing/2014/main" id="{E8C96D50-A937-4A6E-A2F2-03BBBA45B8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2362200"/>
            <a:ext cx="1588" cy="381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77" name="Text Box 117">
            <a:extLst>
              <a:ext uri="{FF2B5EF4-FFF2-40B4-BE49-F238E27FC236}">
                <a16:creationId xmlns:a16="http://schemas.microsoft.com/office/drawing/2014/main" id="{B1F6B281-525A-44BB-B32D-B88B81B3B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909888"/>
            <a:ext cx="1447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6 &gt; 5 ?</a:t>
            </a:r>
          </a:p>
        </p:txBody>
      </p:sp>
      <p:sp>
        <p:nvSpPr>
          <p:cNvPr id="21622" name="Line 118">
            <a:extLst>
              <a:ext uri="{FF2B5EF4-FFF2-40B4-BE49-F238E27FC236}">
                <a16:creationId xmlns:a16="http://schemas.microsoft.com/office/drawing/2014/main" id="{132C9082-49BC-4B13-8329-760011EDFE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124200"/>
            <a:ext cx="9906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79" name="Line 119">
            <a:extLst>
              <a:ext uri="{FF2B5EF4-FFF2-40B4-BE49-F238E27FC236}">
                <a16:creationId xmlns:a16="http://schemas.microsoft.com/office/drawing/2014/main" id="{27AFA6A2-86E5-47EC-A048-F446F361E6E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124200"/>
            <a:ext cx="990600" cy="15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80" name="Text Box 120">
            <a:extLst>
              <a:ext uri="{FF2B5EF4-FFF2-40B4-BE49-F238E27FC236}">
                <a16:creationId xmlns:a16="http://schemas.microsoft.com/office/drawing/2014/main" id="{42D1BD64-7102-4CFF-832D-960303498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895600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b="1" dirty="0" err="1">
                <a:solidFill>
                  <a:srgbClr val="FF0000"/>
                </a:solidFill>
              </a:rPr>
              <a:t>Số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lớn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nhất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của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dãy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là</a:t>
            </a:r>
            <a:r>
              <a:rPr lang="en-US" b="1" dirty="0">
                <a:solidFill>
                  <a:srgbClr val="FF0000"/>
                </a:solidFill>
              </a:rPr>
              <a:t> 7</a:t>
            </a:r>
          </a:p>
        </p:txBody>
      </p:sp>
      <p:sp>
        <p:nvSpPr>
          <p:cNvPr id="15481" name="Oval 121">
            <a:extLst>
              <a:ext uri="{FF2B5EF4-FFF2-40B4-BE49-F238E27FC236}">
                <a16:creationId xmlns:a16="http://schemas.microsoft.com/office/drawing/2014/main" id="{EF7FB533-CEB5-459D-899A-C4BBCF42D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1447800"/>
            <a:ext cx="457200" cy="457200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482" name="AutoShape 122">
            <a:extLst>
              <a:ext uri="{FF2B5EF4-FFF2-40B4-BE49-F238E27FC236}">
                <a16:creationId xmlns:a16="http://schemas.microsoft.com/office/drawing/2014/main" id="{127F12B7-2C28-4D05-B0C8-FA7249379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657600"/>
            <a:ext cx="3276600" cy="2743200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rgbClr val="FF99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b="1" dirty="0" err="1">
                <a:solidFill>
                  <a:srgbClr val="002060"/>
                </a:solidFill>
              </a:rPr>
              <a:t>Mô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phỏng</a:t>
            </a:r>
            <a:r>
              <a:rPr lang="en-US" b="1" dirty="0">
                <a:solidFill>
                  <a:srgbClr val="002060"/>
                </a:solidFill>
              </a:rPr>
              <a:t> </a:t>
            </a:r>
          </a:p>
          <a:p>
            <a:r>
              <a:rPr lang="en-US" b="1" dirty="0" err="1">
                <a:solidFill>
                  <a:srgbClr val="002060"/>
                </a:solidFill>
              </a:rPr>
              <a:t>thuật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toán</a:t>
            </a:r>
            <a:r>
              <a:rPr lang="en-US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5484" name="Text Box 124">
            <a:extLst>
              <a:ext uri="{FF2B5EF4-FFF2-40B4-BE49-F238E27FC236}">
                <a16:creationId xmlns:a16="http://schemas.microsoft.com/office/drawing/2014/main" id="{98BACE72-5454-446B-B9FC-65195ECDB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i="1">
                <a:latin typeface=".VnCentury Schoolbook" pitchFamily="34" charset="0"/>
              </a:rPr>
              <a:t>Víi i = 2</a:t>
            </a:r>
          </a:p>
        </p:txBody>
      </p:sp>
      <p:sp>
        <p:nvSpPr>
          <p:cNvPr id="15485" name="Text Box 125">
            <a:extLst>
              <a:ext uri="{FF2B5EF4-FFF2-40B4-BE49-F238E27FC236}">
                <a16:creationId xmlns:a16="http://schemas.microsoft.com/office/drawing/2014/main" id="{A0C1875D-CE41-4F6E-9AF7-6BC5262AD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i="1">
                <a:latin typeface=".VnCentury Schoolbook" pitchFamily="34" charset="0"/>
              </a:rPr>
              <a:t>Víi i = 3</a:t>
            </a:r>
          </a:p>
        </p:txBody>
      </p:sp>
      <p:sp>
        <p:nvSpPr>
          <p:cNvPr id="15486" name="Text Box 126">
            <a:extLst>
              <a:ext uri="{FF2B5EF4-FFF2-40B4-BE49-F238E27FC236}">
                <a16:creationId xmlns:a16="http://schemas.microsoft.com/office/drawing/2014/main" id="{2A9DE990-A01C-40D0-93DE-4A13CA9C5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-15875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i="1">
                <a:latin typeface=".VnCentury Schoolbook" pitchFamily="34" charset="0"/>
              </a:rPr>
              <a:t>Víi i = 4</a:t>
            </a:r>
          </a:p>
        </p:txBody>
      </p:sp>
      <p:sp>
        <p:nvSpPr>
          <p:cNvPr id="15487" name="Text Box 127">
            <a:extLst>
              <a:ext uri="{FF2B5EF4-FFF2-40B4-BE49-F238E27FC236}">
                <a16:creationId xmlns:a16="http://schemas.microsoft.com/office/drawing/2014/main" id="{BD141C53-A07F-4B70-8F2C-8439D69A6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i="1">
                <a:latin typeface=".VnCentury Schoolbook" pitchFamily="34" charset="0"/>
              </a:rPr>
              <a:t>Víi i =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54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54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54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20"/>
                            </p:stCondLst>
                            <p:childTnLst>
                              <p:par>
                                <p:cTn id="2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20"/>
                            </p:stCondLst>
                            <p:childTnLst>
                              <p:par>
                                <p:cTn id="3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20"/>
                            </p:stCondLst>
                            <p:childTnLst>
                              <p:par>
                                <p:cTn id="3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54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54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54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420"/>
                            </p:stCondLst>
                            <p:childTnLst>
                              <p:par>
                                <p:cTn id="4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92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420"/>
                            </p:stCondLst>
                            <p:childTnLst>
                              <p:par>
                                <p:cTn id="5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15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920"/>
                            </p:stCondLst>
                            <p:childTnLst>
                              <p:par>
                                <p:cTn id="56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420"/>
                            </p:stCondLst>
                            <p:childTnLst>
                              <p:par>
                                <p:cTn id="6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154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154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154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3620"/>
                            </p:stCondLst>
                            <p:childTnLst>
                              <p:par>
                                <p:cTn id="68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4120"/>
                            </p:stCondLst>
                            <p:childTnLst>
                              <p:par>
                                <p:cTn id="7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500"/>
                                        <p:tgtEl>
                                          <p:spTgt spid="15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4620"/>
                            </p:stCondLst>
                            <p:childTnLst>
                              <p:par>
                                <p:cTn id="7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4620"/>
                            </p:stCondLst>
                            <p:childTnLst>
                              <p:par>
                                <p:cTn id="7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154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154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154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4820"/>
                            </p:stCondLst>
                            <p:childTnLst>
                              <p:par>
                                <p:cTn id="84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320"/>
                            </p:stCondLst>
                            <p:childTnLst>
                              <p:par>
                                <p:cTn id="8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9" dur="500"/>
                                        <p:tgtEl>
                                          <p:spTgt spid="15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5820"/>
                            </p:stCondLst>
                            <p:childTnLst>
                              <p:par>
                                <p:cTn id="9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3" dur="500"/>
                                        <p:tgtEl>
                                          <p:spTgt spid="15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6320"/>
                            </p:stCondLst>
                            <p:childTnLst>
                              <p:par>
                                <p:cTn id="9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500"/>
                                        <p:tgtEl>
                                          <p:spTgt spid="15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6820"/>
                            </p:stCondLst>
                            <p:childTnLst>
                              <p:par>
                                <p:cTn id="9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1" dur="500"/>
                                        <p:tgtEl>
                                          <p:spTgt spid="15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7320"/>
                            </p:stCondLst>
                            <p:childTnLst>
                              <p:par>
                                <p:cTn id="10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7320"/>
                            </p:stCondLst>
                            <p:childTnLst>
                              <p:par>
                                <p:cTn id="10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8" dur="80"/>
                                        <p:tgtEl>
                                          <p:spTgt spid="154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9" dur="80"/>
                                        <p:tgtEl>
                                          <p:spTgt spid="154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80"/>
                                        <p:tgtEl>
                                          <p:spTgt spid="154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7560"/>
                            </p:stCondLst>
                            <p:childTnLst>
                              <p:par>
                                <p:cTn id="1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8060"/>
                            </p:stCondLst>
                            <p:childTnLst>
                              <p:par>
                                <p:cTn id="11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0" dur="500"/>
                                        <p:tgtEl>
                                          <p:spTgt spid="15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8560"/>
                            </p:stCondLst>
                            <p:childTnLst>
                              <p:par>
                                <p:cTn id="122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4" dur="500"/>
                                        <p:tgtEl>
                                          <p:spTgt spid="15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9060"/>
                            </p:stCondLst>
                            <p:childTnLst>
                              <p:par>
                                <p:cTn id="12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8" dur="500"/>
                                        <p:tgtEl>
                                          <p:spTgt spid="15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9560"/>
                            </p:stCondLst>
                            <p:childTnLst>
                              <p:par>
                                <p:cTn id="1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10060"/>
                            </p:stCondLst>
                            <p:childTnLst>
                              <p:par>
                                <p:cTn id="136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7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9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5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15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15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5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5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5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6" dur="500"/>
                                        <p:tgtEl>
                                          <p:spTgt spid="15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3" dur="80"/>
                                        <p:tgtEl>
                                          <p:spTgt spid="154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4" dur="80"/>
                                        <p:tgtEl>
                                          <p:spTgt spid="154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80"/>
                                        <p:tgtEl>
                                          <p:spTgt spid="154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67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8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17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2" dur="500"/>
                                        <p:tgtEl>
                                          <p:spTgt spid="15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17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17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9" dur="80"/>
                                        <p:tgtEl>
                                          <p:spTgt spid="154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0" dur="80"/>
                                        <p:tgtEl>
                                          <p:spTgt spid="154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80"/>
                                        <p:tgtEl>
                                          <p:spTgt spid="154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183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18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8" dur="500"/>
                                        <p:tgtEl>
                                          <p:spTgt spid="1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19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2" dur="500"/>
                                        <p:tgtEl>
                                          <p:spTgt spid="1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19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6" dur="500"/>
                                        <p:tgtEl>
                                          <p:spTgt spid="1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19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0" dur="500"/>
                                        <p:tgtEl>
                                          <p:spTgt spid="1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20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20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7" dur="80"/>
                                        <p:tgtEl>
                                          <p:spTgt spid="154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8" dur="80"/>
                                        <p:tgtEl>
                                          <p:spTgt spid="154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9" dur="80"/>
                                        <p:tgtEl>
                                          <p:spTgt spid="154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5640"/>
                            </p:stCondLst>
                            <p:childTnLst>
                              <p:par>
                                <p:cTn id="2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 nodeType="afterGroup">
                            <p:stCondLst>
                              <p:cond delay="6140"/>
                            </p:stCondLst>
                            <p:childTnLst>
                              <p:par>
                                <p:cTn id="2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9" dur="500"/>
                                        <p:tgtEl>
                                          <p:spTgt spid="1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6640"/>
                            </p:stCondLst>
                            <p:childTnLst>
                              <p:par>
                                <p:cTn id="221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3" dur="500"/>
                                        <p:tgtEl>
                                          <p:spTgt spid="1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 nodeType="afterGroup">
                            <p:stCondLst>
                              <p:cond delay="7140"/>
                            </p:stCondLst>
                            <p:childTnLst>
                              <p:par>
                                <p:cTn id="22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7" dur="500"/>
                                        <p:tgtEl>
                                          <p:spTgt spid="15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7640"/>
                            </p:stCondLst>
                            <p:childTnLst>
                              <p:par>
                                <p:cTn id="2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1" dur="500"/>
                                        <p:tgtEl>
                                          <p:spTgt spid="1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8140"/>
                            </p:stCondLst>
                            <p:childTnLst>
                              <p:par>
                                <p:cTn id="2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8640"/>
                            </p:stCondLst>
                            <p:childTnLst>
                              <p:par>
                                <p:cTn id="239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0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1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2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15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15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15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15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15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15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9" dur="500"/>
                                        <p:tgtEl>
                                          <p:spTgt spid="15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6" dur="80"/>
                                        <p:tgtEl>
                                          <p:spTgt spid="154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7" dur="80"/>
                                        <p:tgtEl>
                                          <p:spTgt spid="154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8" dur="80"/>
                                        <p:tgtEl>
                                          <p:spTgt spid="154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270" presetID="3" presetClass="emph" presetSubtype="2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1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27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5" dur="500"/>
                                        <p:tgtEl>
                                          <p:spTgt spid="15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27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28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2" dur="80"/>
                                        <p:tgtEl>
                                          <p:spTgt spid="154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3" dur="80"/>
                                        <p:tgtEl>
                                          <p:spTgt spid="154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4" dur="80"/>
                                        <p:tgtEl>
                                          <p:spTgt spid="154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286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7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28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1" dur="500"/>
                                        <p:tgtEl>
                                          <p:spTgt spid="15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29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29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8" dur="80"/>
                                        <p:tgtEl>
                                          <p:spTgt spid="154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9" dur="80"/>
                                        <p:tgtEl>
                                          <p:spTgt spid="154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0" dur="80"/>
                                        <p:tgtEl>
                                          <p:spTgt spid="154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 nodeType="afterGroup">
                            <p:stCondLst>
                              <p:cond delay="4140"/>
                            </p:stCondLst>
                            <p:childTnLst>
                              <p:par>
                                <p:cTn id="30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4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6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 nodeType="afterGroup">
                            <p:stCondLst>
                              <p:cond delay="4640"/>
                            </p:stCondLst>
                            <p:childTnLst>
                              <p:par>
                                <p:cTn id="30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0" dur="500" fill="hold"/>
                                        <p:tgtEl>
                                          <p:spTgt spid="15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500" fill="hold"/>
                                        <p:tgtEl>
                                          <p:spTgt spid="15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2" dur="500"/>
                                        <p:tgtEl>
                                          <p:spTgt spid="15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 nodeType="afterGroup">
                            <p:stCondLst>
                              <p:cond delay="5140"/>
                            </p:stCondLst>
                            <p:childTnLst>
                              <p:par>
                                <p:cTn id="3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 nodeType="afterGroup">
                            <p:stCondLst>
                              <p:cond delay="5140"/>
                            </p:stCondLst>
                            <p:childTnLst>
                              <p:par>
                                <p:cTn id="3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9" dur="500"/>
                                        <p:tgtEl>
                                          <p:spTgt spid="15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 nodeType="afterGroup">
                            <p:stCondLst>
                              <p:cond delay="5640"/>
                            </p:stCondLst>
                            <p:childTnLst>
                              <p:par>
                                <p:cTn id="3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3" dur="80"/>
                                        <p:tgtEl>
                                          <p:spTgt spid="154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4" dur="80"/>
                                        <p:tgtEl>
                                          <p:spTgt spid="154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5" dur="80"/>
                                        <p:tgtEl>
                                          <p:spTgt spid="154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 nodeType="afterGroup">
                            <p:stCondLst>
                              <p:cond delay="5880"/>
                            </p:stCondLst>
                            <p:childTnLst>
                              <p:par>
                                <p:cTn id="3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9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1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6380"/>
                            </p:stCondLst>
                            <p:childTnLst>
                              <p:par>
                                <p:cTn id="33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5" dur="500"/>
                                        <p:tgtEl>
                                          <p:spTgt spid="15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6880"/>
                            </p:stCondLst>
                            <p:childTnLst>
                              <p:par>
                                <p:cTn id="337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39" dur="500"/>
                                        <p:tgtEl>
                                          <p:spTgt spid="15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7380"/>
                            </p:stCondLst>
                            <p:childTnLst>
                              <p:par>
                                <p:cTn id="34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3" dur="500"/>
                                        <p:tgtEl>
                                          <p:spTgt spid="15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7880"/>
                            </p:stCondLst>
                            <p:childTnLst>
                              <p:par>
                                <p:cTn id="345" presetID="3" presetClass="emph" presetSubtype="2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6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4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8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 nodeType="clickPar">
                      <p:stCondLst>
                        <p:cond delay="indefinite"/>
                      </p:stCondLst>
                      <p:childTnLst>
                        <p:par>
                          <p:cTn id="3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1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2" dur="500"/>
                                        <p:tgtEl>
                                          <p:spTgt spid="15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500"/>
                                        <p:tgtEl>
                                          <p:spTgt spid="15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4" dur="500"/>
                                        <p:tgtEl>
                                          <p:spTgt spid="15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9" dur="500" fill="hold"/>
                                        <p:tgtEl>
                                          <p:spTgt spid="15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500" fill="hold"/>
                                        <p:tgtEl>
                                          <p:spTgt spid="15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1" dur="500"/>
                                        <p:tgtEl>
                                          <p:spTgt spid="1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5" dur="500"/>
                                        <p:tgtEl>
                                          <p:spTgt spid="15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2" dur="80"/>
                                        <p:tgtEl>
                                          <p:spTgt spid="154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3" dur="80"/>
                                        <p:tgtEl>
                                          <p:spTgt spid="154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4" dur="80"/>
                                        <p:tgtEl>
                                          <p:spTgt spid="154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5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376" presetID="3" presetClass="emph" presetSubtype="2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7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8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37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1" dur="500"/>
                                        <p:tgtEl>
                                          <p:spTgt spid="15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38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38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8" dur="80"/>
                                        <p:tgtEl>
                                          <p:spTgt spid="154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9" dur="80"/>
                                        <p:tgtEl>
                                          <p:spTgt spid="154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0" dur="80"/>
                                        <p:tgtEl>
                                          <p:spTgt spid="154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1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392" presetID="3" presetClass="emph" presetSubtype="2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3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4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39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7" dur="500"/>
                                        <p:tgtEl>
                                          <p:spTgt spid="15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39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1" dur="500"/>
                                        <p:tgtEl>
                                          <p:spTgt spid="15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2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40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5" dur="500"/>
                                        <p:tgtEl>
                                          <p:spTgt spid="15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6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40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9" dur="500"/>
                                        <p:tgtEl>
                                          <p:spTgt spid="15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41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4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6" dur="80"/>
                                        <p:tgtEl>
                                          <p:spTgt spid="154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7" dur="80"/>
                                        <p:tgtEl>
                                          <p:spTgt spid="154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8" dur="80"/>
                                        <p:tgtEl>
                                          <p:spTgt spid="154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9" fill="hold" nodeType="afterGroup">
                            <p:stCondLst>
                              <p:cond delay="5640"/>
                            </p:stCondLst>
                            <p:childTnLst>
                              <p:par>
                                <p:cTn id="42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2" dur="500"/>
                                        <p:tgtEl>
                                          <p:spTgt spid="15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3" fill="hold" nodeType="afterGroup">
                            <p:stCondLst>
                              <p:cond delay="6140"/>
                            </p:stCondLst>
                            <p:childTnLst>
                              <p:par>
                                <p:cTn id="424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26" dur="500"/>
                                        <p:tgtEl>
                                          <p:spTgt spid="15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7" fill="hold" nodeType="afterGroup">
                            <p:stCondLst>
                              <p:cond delay="6640"/>
                            </p:stCondLst>
                            <p:childTnLst>
                              <p:par>
                                <p:cTn id="42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0" dur="500"/>
                                        <p:tgtEl>
                                          <p:spTgt spid="15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7140"/>
                            </p:stCondLst>
                            <p:childTnLst>
                              <p:par>
                                <p:cTn id="4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4" dur="5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5" dur="5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6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7" fill="hold" nodeType="afterGroup">
                            <p:stCondLst>
                              <p:cond delay="7640"/>
                            </p:stCondLst>
                            <p:childTnLst>
                              <p:par>
                                <p:cTn id="43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0" dur="500"/>
                                        <p:tgtEl>
                                          <p:spTgt spid="1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1" fill="hold" nodeType="afterGroup">
                            <p:stCondLst>
                              <p:cond delay="8140"/>
                            </p:stCondLst>
                            <p:childTnLst>
                              <p:par>
                                <p:cTn id="44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4" fill="hold" nodeType="afterGroup">
                            <p:stCondLst>
                              <p:cond delay="8140"/>
                            </p:stCondLst>
                            <p:childTnLst>
                              <p:par>
                                <p:cTn id="4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7" dur="80"/>
                                        <p:tgtEl>
                                          <p:spTgt spid="154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8" dur="80"/>
                                        <p:tgtEl>
                                          <p:spTgt spid="154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9" dur="80"/>
                                        <p:tgtEl>
                                          <p:spTgt spid="154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0" fill="hold" nodeType="afterGroup">
                            <p:stCondLst>
                              <p:cond delay="8340"/>
                            </p:stCondLst>
                            <p:childTnLst>
                              <p:par>
                                <p:cTn id="451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2" dur="1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animClr clrSpc="rgb" dir="cw">
                                      <p:cBhvr>
                                        <p:cTn id="453" dur="1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454" dur="1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5" dur="1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1" fill="hold" nodeType="afterGroup">
                            <p:stCondLst>
                              <p:cond delay="9340"/>
                            </p:stCondLst>
                            <p:childTnLst>
                              <p:par>
                                <p:cTn id="462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3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4" fill="hold" nodeType="afterGroup">
                            <p:stCondLst>
                              <p:cond delay="9840"/>
                            </p:stCondLst>
                            <p:childTnLst>
                              <p:par>
                                <p:cTn id="46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7" dur="500"/>
                                        <p:tgtEl>
                                          <p:spTgt spid="15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8" fill="hold" nodeType="afterGroup">
                            <p:stCondLst>
                              <p:cond delay="10340"/>
                            </p:stCondLst>
                            <p:childTnLst>
                              <p:par>
                                <p:cTn id="46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1" fill="hold" nodeType="afterGroup">
                            <p:stCondLst>
                              <p:cond delay="10340"/>
                            </p:stCondLst>
                            <p:childTnLst>
                              <p:par>
                                <p:cTn id="47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4" dur="80"/>
                                        <p:tgtEl>
                                          <p:spTgt spid="154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5" dur="80"/>
                                        <p:tgtEl>
                                          <p:spTgt spid="154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6" dur="80"/>
                                        <p:tgtEl>
                                          <p:spTgt spid="154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7" fill="hold" nodeType="afterGroup">
                            <p:stCondLst>
                              <p:cond delay="11100"/>
                            </p:stCondLst>
                            <p:childTnLst>
                              <p:par>
                                <p:cTn id="478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9" dur="1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animClr clrSpc="rgb" dir="cw">
                                      <p:cBhvr>
                                        <p:cTn id="480" dur="1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481" dur="1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2" dur="1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8" fill="hold" nodeType="afterGroup">
                            <p:stCondLst>
                              <p:cond delay="12100"/>
                            </p:stCondLst>
                            <p:childTnLst>
                              <p:par>
                                <p:cTn id="48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1" dur="1000" fill="hold"/>
                                        <p:tgtEl>
                                          <p:spTgt spid="15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2" dur="1000" fill="hold"/>
                                        <p:tgtEl>
                                          <p:spTgt spid="15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 fill="hold"/>
                                        <p:tgtEl>
                                          <p:spTgt spid="15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 fill="hold"/>
                                        <p:tgtEl>
                                          <p:spTgt spid="15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70" grpId="0" animBg="1"/>
      <p:bldP spid="15371" grpId="0"/>
      <p:bldP spid="15372" grpId="0"/>
      <p:bldP spid="15372" grpId="1"/>
      <p:bldP spid="15372" grpId="2"/>
      <p:bldP spid="15372" grpId="3"/>
      <p:bldP spid="15372" grpId="4"/>
      <p:bldP spid="15372" grpId="5"/>
      <p:bldP spid="15372" grpId="6"/>
      <p:bldP spid="15373" grpId="0"/>
      <p:bldP spid="15373" grpId="1"/>
      <p:bldP spid="15374" grpId="0"/>
      <p:bldP spid="15374" grpId="1"/>
      <p:bldP spid="15374" grpId="2"/>
      <p:bldP spid="15374" grpId="3"/>
      <p:bldP spid="15374" grpId="4"/>
      <p:bldP spid="15375" grpId="0"/>
      <p:bldP spid="15376" grpId="0"/>
      <p:bldP spid="15377" grpId="0"/>
      <p:bldP spid="15378" grpId="0"/>
      <p:bldP spid="15379" grpId="0"/>
      <p:bldP spid="15380" grpId="0"/>
      <p:bldP spid="15381" grpId="0"/>
      <p:bldP spid="15385" grpId="0"/>
      <p:bldP spid="15386" grpId="0"/>
      <p:bldP spid="15387" grpId="0"/>
      <p:bldP spid="15388" grpId="0"/>
      <p:bldP spid="15389" grpId="0"/>
      <p:bldP spid="15390" grpId="0"/>
      <p:bldP spid="15391" grpId="0"/>
      <p:bldP spid="15392" grpId="0"/>
      <p:bldP spid="15393" grpId="0"/>
      <p:bldP spid="15415" grpId="0"/>
      <p:bldP spid="15418" grpId="0"/>
      <p:bldP spid="15421" grpId="0"/>
      <p:bldP spid="15421" grpId="1"/>
      <p:bldP spid="15424" grpId="0"/>
      <p:bldP spid="15424" grpId="1"/>
      <p:bldP spid="15431" grpId="0"/>
      <p:bldP spid="15431" grpId="1"/>
      <p:bldP spid="15439" grpId="0"/>
      <p:bldP spid="15439" grpId="1"/>
      <p:bldP spid="15441" grpId="0"/>
      <p:bldP spid="15441" grpId="1"/>
      <p:bldP spid="15446" grpId="0"/>
      <p:bldP spid="15446" grpId="1"/>
      <p:bldP spid="15452" grpId="0"/>
      <p:bldP spid="15452" grpId="1"/>
      <p:bldP spid="15454" grpId="0"/>
      <p:bldP spid="15454" grpId="1"/>
      <p:bldP spid="15457" grpId="0"/>
      <p:bldP spid="15458" grpId="0" animBg="1"/>
      <p:bldP spid="15459" grpId="0"/>
      <p:bldP spid="15459" grpId="1"/>
      <p:bldP spid="15465" grpId="0"/>
      <p:bldP spid="15465" grpId="1"/>
      <p:bldP spid="15467" grpId="0"/>
      <p:bldP spid="15475" grpId="0"/>
      <p:bldP spid="15477" grpId="0"/>
      <p:bldP spid="15480" grpId="0"/>
      <p:bldP spid="15481" grpId="0" animBg="1"/>
      <p:bldP spid="15482" grpId="0" animBg="1"/>
      <p:bldP spid="15484" grpId="0"/>
      <p:bldP spid="15484" grpId="1"/>
      <p:bldP spid="15485" grpId="0"/>
      <p:bldP spid="15485" grpId="1"/>
      <p:bldP spid="15486" grpId="0"/>
      <p:bldP spid="15486" grpId="1"/>
      <p:bldP spid="1548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val 2">
            <a:extLst>
              <a:ext uri="{FF2B5EF4-FFF2-40B4-BE49-F238E27FC236}">
                <a16:creationId xmlns:a16="http://schemas.microsoft.com/office/drawing/2014/main" id="{5B606B03-BEF3-418A-87CC-7057C4DA1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28600"/>
            <a:ext cx="33528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4776445-8376-438A-8B3C-209F5E648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714500"/>
            <a:ext cx="2819400" cy="4191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88" name="AutoShape 4">
            <a:extLst>
              <a:ext uri="{FF2B5EF4-FFF2-40B4-BE49-F238E27FC236}">
                <a16:creationId xmlns:a16="http://schemas.microsoft.com/office/drawing/2014/main" id="{F15C0048-56FB-4666-BC46-C8EEBA6AC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743200"/>
            <a:ext cx="1600200" cy="685800"/>
          </a:xfrm>
          <a:prstGeom prst="diamond">
            <a:avLst/>
          </a:prstGeom>
          <a:solidFill>
            <a:schemeClr val="accent2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33" name="AutoShape 5">
            <a:extLst>
              <a:ext uri="{FF2B5EF4-FFF2-40B4-BE49-F238E27FC236}">
                <a16:creationId xmlns:a16="http://schemas.microsoft.com/office/drawing/2014/main" id="{95F85BFD-C35B-416C-A860-AFA4977CD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962400"/>
            <a:ext cx="1600200" cy="685800"/>
          </a:xfrm>
          <a:prstGeom prst="diamond">
            <a:avLst/>
          </a:prstGeom>
          <a:solidFill>
            <a:schemeClr val="accent2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FE3B1247-FC04-427C-A81C-0288D3292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257800"/>
            <a:ext cx="1600200" cy="4572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BF4B71CF-75DB-4675-AE1A-D86C140A7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6286500"/>
            <a:ext cx="1600200" cy="4572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36" name="Line 8">
            <a:extLst>
              <a:ext uri="{FF2B5EF4-FFF2-40B4-BE49-F238E27FC236}">
                <a16:creationId xmlns:a16="http://schemas.microsoft.com/office/drawing/2014/main" id="{7DAE9B4A-0369-4433-952C-DC86FA37AE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200" y="4343400"/>
            <a:ext cx="6858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9">
            <a:extLst>
              <a:ext uri="{FF2B5EF4-FFF2-40B4-BE49-F238E27FC236}">
                <a16:creationId xmlns:a16="http://schemas.microsoft.com/office/drawing/2014/main" id="{E402A087-88BA-4850-8E0F-2598A6B05C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343400"/>
            <a:ext cx="0" cy="1714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Oval 10">
            <a:extLst>
              <a:ext uri="{FF2B5EF4-FFF2-40B4-BE49-F238E27FC236}">
                <a16:creationId xmlns:a16="http://schemas.microsoft.com/office/drawing/2014/main" id="{F1C65D76-5E2E-4879-93CE-EC141B9CE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590800"/>
            <a:ext cx="3200400" cy="990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0"/>
          </a:p>
        </p:txBody>
      </p:sp>
      <p:sp>
        <p:nvSpPr>
          <p:cNvPr id="16395" name="Text Box 11">
            <a:extLst>
              <a:ext uri="{FF2B5EF4-FFF2-40B4-BE49-F238E27FC236}">
                <a16:creationId xmlns:a16="http://schemas.microsoft.com/office/drawing/2014/main" id="{17DD448B-7065-4D8B-AE72-0E6324B9F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500" y="2590800"/>
            <a:ext cx="571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.VnArial" pitchFamily="34" charset="0"/>
              </a:rPr>
              <a:t>§</a:t>
            </a:r>
            <a:endParaRPr lang="en-US" altLang="en-US" sz="2400"/>
          </a:p>
        </p:txBody>
      </p:sp>
      <p:sp>
        <p:nvSpPr>
          <p:cNvPr id="16396" name="Text Box 12">
            <a:extLst>
              <a:ext uri="{FF2B5EF4-FFF2-40B4-BE49-F238E27FC236}">
                <a16:creationId xmlns:a16="http://schemas.microsoft.com/office/drawing/2014/main" id="{B6821F1B-BE30-4CC1-9396-1951DC2DF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429000"/>
            <a:ext cx="571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.VnArial" pitchFamily="34" charset="0"/>
              </a:rPr>
              <a:t>S</a:t>
            </a:r>
            <a:endParaRPr lang="en-US" altLang="en-US" sz="2400"/>
          </a:p>
        </p:txBody>
      </p:sp>
      <p:sp>
        <p:nvSpPr>
          <p:cNvPr id="16397" name="Text Box 13">
            <a:extLst>
              <a:ext uri="{FF2B5EF4-FFF2-40B4-BE49-F238E27FC236}">
                <a16:creationId xmlns:a16="http://schemas.microsoft.com/office/drawing/2014/main" id="{C32B1714-0EFC-4276-BDE6-81A77507F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724400"/>
            <a:ext cx="571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.VnArial" pitchFamily="34" charset="0"/>
              </a:rPr>
              <a:t>§</a:t>
            </a:r>
            <a:endParaRPr lang="en-US" altLang="en-US" sz="2400"/>
          </a:p>
        </p:txBody>
      </p:sp>
      <p:sp>
        <p:nvSpPr>
          <p:cNvPr id="16398" name="Text Box 14">
            <a:extLst>
              <a:ext uri="{FF2B5EF4-FFF2-40B4-BE49-F238E27FC236}">
                <a16:creationId xmlns:a16="http://schemas.microsoft.com/office/drawing/2014/main" id="{00147F79-C8F2-4431-B815-08C45DDDE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0" y="3810000"/>
            <a:ext cx="571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.VnArial" pitchFamily="34" charset="0"/>
              </a:rPr>
              <a:t>S</a:t>
            </a:r>
            <a:endParaRPr lang="en-US" altLang="en-US" sz="2400"/>
          </a:p>
        </p:txBody>
      </p:sp>
      <p:sp>
        <p:nvSpPr>
          <p:cNvPr id="16399" name="Text Box 15">
            <a:extLst>
              <a:ext uri="{FF2B5EF4-FFF2-40B4-BE49-F238E27FC236}">
                <a16:creationId xmlns:a16="http://schemas.microsoft.com/office/drawing/2014/main" id="{12DEA6EA-D7CB-45EB-8324-DE19330BF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41325"/>
            <a:ext cx="31702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b="1" dirty="0">
                <a:solidFill>
                  <a:srgbClr val="0000FF"/>
                </a:solidFill>
              </a:rPr>
              <a:t>Nhập N và dãy a1,…,aN</a:t>
            </a:r>
          </a:p>
        </p:txBody>
      </p:sp>
      <p:sp>
        <p:nvSpPr>
          <p:cNvPr id="16400" name="Text Box 16">
            <a:extLst>
              <a:ext uri="{FF2B5EF4-FFF2-40B4-BE49-F238E27FC236}">
                <a16:creationId xmlns:a16="http://schemas.microsoft.com/office/drawing/2014/main" id="{52E080DF-D347-49B7-9AE3-37C5944C5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736725"/>
            <a:ext cx="2667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chemeClr val="bg2"/>
                </a:solidFill>
                <a:latin typeface=".VnArial" pitchFamily="34" charset="0"/>
              </a:rPr>
              <a:t>Max </a:t>
            </a:r>
            <a:r>
              <a:rPr lang="en-US" altLang="en-US" b="1">
                <a:solidFill>
                  <a:schemeClr val="bg2"/>
                </a:solidFill>
                <a:latin typeface=".VnArial" pitchFamily="34" charset="0"/>
                <a:sym typeface="Symbol" panose="05050102010706020507" pitchFamily="18" charset="2"/>
              </a:rPr>
              <a:t> a1 ; i </a:t>
            </a:r>
            <a:r>
              <a:rPr lang="en-US" altLang="en-US" sz="1800" b="1">
                <a:solidFill>
                  <a:schemeClr val="bg2"/>
                </a:solidFill>
                <a:sym typeface="Symbol" panose="05050102010706020507" pitchFamily="18" charset="2"/>
              </a:rPr>
              <a:t></a:t>
            </a:r>
            <a:r>
              <a:rPr lang="en-US" altLang="en-US" sz="1800">
                <a:solidFill>
                  <a:schemeClr val="bg2"/>
                </a:solidFill>
                <a:sym typeface="Symbol" panose="05050102010706020507" pitchFamily="18" charset="2"/>
              </a:rPr>
              <a:t> </a:t>
            </a:r>
            <a:r>
              <a:rPr lang="en-US" altLang="en-US" sz="1800" b="1">
                <a:solidFill>
                  <a:schemeClr val="bg2"/>
                </a:solidFill>
                <a:sym typeface="Symbol" panose="05050102010706020507" pitchFamily="18" charset="2"/>
              </a:rPr>
              <a:t>2</a:t>
            </a:r>
          </a:p>
        </p:txBody>
      </p:sp>
      <p:sp>
        <p:nvSpPr>
          <p:cNvPr id="16401" name="Text Box 17">
            <a:extLst>
              <a:ext uri="{FF2B5EF4-FFF2-40B4-BE49-F238E27FC236}">
                <a16:creationId xmlns:a16="http://schemas.microsoft.com/office/drawing/2014/main" id="{1D36A12D-9305-4174-B373-B6EB4B577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879725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chemeClr val="bg2"/>
                </a:solidFill>
                <a:sym typeface="Symbol" panose="05050102010706020507" pitchFamily="18" charset="2"/>
              </a:rPr>
              <a:t>I &gt; N ?</a:t>
            </a:r>
          </a:p>
        </p:txBody>
      </p:sp>
      <p:sp>
        <p:nvSpPr>
          <p:cNvPr id="16402" name="Text Box 18">
            <a:extLst>
              <a:ext uri="{FF2B5EF4-FFF2-40B4-BE49-F238E27FC236}">
                <a16:creationId xmlns:a16="http://schemas.microsoft.com/office/drawing/2014/main" id="{E71B4580-5FE5-4938-9916-96806525F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129088"/>
            <a:ext cx="1447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chemeClr val="bg2"/>
                </a:solidFill>
                <a:sym typeface="Symbol" panose="05050102010706020507" pitchFamily="18" charset="2"/>
              </a:rPr>
              <a:t>a</a:t>
            </a:r>
            <a:r>
              <a:rPr lang="en-US" altLang="en-US" sz="1800" b="1" baseline="-25000">
                <a:solidFill>
                  <a:schemeClr val="bg2"/>
                </a:solidFill>
                <a:sym typeface="Symbol" panose="05050102010706020507" pitchFamily="18" charset="2"/>
              </a:rPr>
              <a:t>i</a:t>
            </a:r>
            <a:r>
              <a:rPr lang="en-US" altLang="en-US" sz="1800" b="1">
                <a:solidFill>
                  <a:schemeClr val="bg2"/>
                </a:solidFill>
                <a:sym typeface="Symbol" panose="05050102010706020507" pitchFamily="18" charset="2"/>
              </a:rPr>
              <a:t>&gt; Max ?</a:t>
            </a:r>
          </a:p>
        </p:txBody>
      </p:sp>
      <p:sp>
        <p:nvSpPr>
          <p:cNvPr id="16403" name="Text Box 19">
            <a:extLst>
              <a:ext uri="{FF2B5EF4-FFF2-40B4-BE49-F238E27FC236}">
                <a16:creationId xmlns:a16="http://schemas.microsoft.com/office/drawing/2014/main" id="{A29E59CA-97B3-43A6-A83A-466EBA083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272088"/>
            <a:ext cx="1447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chemeClr val="bg2"/>
                </a:solidFill>
                <a:sym typeface="Symbol" panose="05050102010706020507" pitchFamily="18" charset="2"/>
              </a:rPr>
              <a:t> Max a</a:t>
            </a:r>
            <a:r>
              <a:rPr lang="en-US" altLang="en-US" sz="1800" b="1" baseline="-25000">
                <a:solidFill>
                  <a:schemeClr val="bg2"/>
                </a:solidFill>
                <a:sym typeface="Symbol" panose="05050102010706020507" pitchFamily="18" charset="2"/>
              </a:rPr>
              <a:t>i</a:t>
            </a:r>
          </a:p>
        </p:txBody>
      </p:sp>
      <p:sp>
        <p:nvSpPr>
          <p:cNvPr id="16404" name="Text Box 20">
            <a:extLst>
              <a:ext uri="{FF2B5EF4-FFF2-40B4-BE49-F238E27FC236}">
                <a16:creationId xmlns:a16="http://schemas.microsoft.com/office/drawing/2014/main" id="{C270BABE-2345-447D-99E0-A638DA49F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3246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chemeClr val="bg2"/>
                </a:solidFill>
                <a:sym typeface="Symbol" panose="05050102010706020507" pitchFamily="18" charset="2"/>
              </a:rPr>
              <a:t>i  i+1</a:t>
            </a:r>
            <a:endParaRPr lang="en-US" altLang="en-US" sz="1800" b="1" baseline="-25000">
              <a:solidFill>
                <a:schemeClr val="bg2"/>
              </a:solidFill>
              <a:sym typeface="Symbol" panose="05050102010706020507" pitchFamily="18" charset="2"/>
            </a:endParaRPr>
          </a:p>
        </p:txBody>
      </p:sp>
      <p:sp>
        <p:nvSpPr>
          <p:cNvPr id="16405" name="Text Box 21">
            <a:extLst>
              <a:ext uri="{FF2B5EF4-FFF2-40B4-BE49-F238E27FC236}">
                <a16:creationId xmlns:a16="http://schemas.microsoft.com/office/drawing/2014/main" id="{0CDDBF22-99D3-4896-9F1D-DDBAA4A7B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895600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b="1" dirty="0">
                <a:solidFill>
                  <a:srgbClr val="7030A0"/>
                </a:solidFill>
              </a:rPr>
              <a:t>Đưa ra Max rồi kết thúc</a:t>
            </a:r>
          </a:p>
        </p:txBody>
      </p:sp>
      <p:sp>
        <p:nvSpPr>
          <p:cNvPr id="22550" name="Rectangle 22">
            <a:extLst>
              <a:ext uri="{FF2B5EF4-FFF2-40B4-BE49-F238E27FC236}">
                <a16:creationId xmlns:a16="http://schemas.microsoft.com/office/drawing/2014/main" id="{44635BE3-B758-4C23-AB6F-80FED40DD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416050"/>
            <a:ext cx="7620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b="1"/>
              <a:t>Max</a:t>
            </a:r>
          </a:p>
        </p:txBody>
      </p:sp>
      <p:sp>
        <p:nvSpPr>
          <p:cNvPr id="22551" name="Rectangle 23">
            <a:extLst>
              <a:ext uri="{FF2B5EF4-FFF2-40B4-BE49-F238E27FC236}">
                <a16:creationId xmlns:a16="http://schemas.microsoft.com/office/drawing/2014/main" id="{9277A59D-B587-44AD-9521-EF6F5899D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898525"/>
            <a:ext cx="7620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/>
              <a:t>i</a:t>
            </a:r>
          </a:p>
        </p:txBody>
      </p:sp>
      <p:sp>
        <p:nvSpPr>
          <p:cNvPr id="22552" name="Rectangle 24">
            <a:extLst>
              <a:ext uri="{FF2B5EF4-FFF2-40B4-BE49-F238E27FC236}">
                <a16:creationId xmlns:a16="http://schemas.microsoft.com/office/drawing/2014/main" id="{49CD3994-75CD-4A6E-A5CF-CEB969A17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81000"/>
            <a:ext cx="7620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A</a:t>
            </a:r>
          </a:p>
        </p:txBody>
      </p:sp>
      <p:sp>
        <p:nvSpPr>
          <p:cNvPr id="16409" name="Rectangle 25">
            <a:extLst>
              <a:ext uri="{FF2B5EF4-FFF2-40B4-BE49-F238E27FC236}">
                <a16:creationId xmlns:a16="http://schemas.microsoft.com/office/drawing/2014/main" id="{2F40E04D-0C10-41E4-9684-A0082C8F0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8500" y="1416050"/>
            <a:ext cx="6429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7</a:t>
            </a:r>
          </a:p>
        </p:txBody>
      </p:sp>
      <p:sp>
        <p:nvSpPr>
          <p:cNvPr id="16410" name="Rectangle 26">
            <a:extLst>
              <a:ext uri="{FF2B5EF4-FFF2-40B4-BE49-F238E27FC236}">
                <a16:creationId xmlns:a16="http://schemas.microsoft.com/office/drawing/2014/main" id="{41BFAA27-4CAC-49D4-8CA5-640F132C9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5563" y="1416050"/>
            <a:ext cx="64293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16411" name="Rectangle 27">
            <a:extLst>
              <a:ext uri="{FF2B5EF4-FFF2-40B4-BE49-F238E27FC236}">
                <a16:creationId xmlns:a16="http://schemas.microsoft.com/office/drawing/2014/main" id="{BC9CBDFF-B4E7-4E1C-A681-63EEF4C42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4213" y="1416050"/>
            <a:ext cx="6413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5</a:t>
            </a:r>
          </a:p>
        </p:txBody>
      </p:sp>
      <p:sp>
        <p:nvSpPr>
          <p:cNvPr id="16412" name="Rectangle 28">
            <a:extLst>
              <a:ext uri="{FF2B5EF4-FFF2-40B4-BE49-F238E27FC236}">
                <a16:creationId xmlns:a16="http://schemas.microsoft.com/office/drawing/2014/main" id="{8F8CB6B0-B795-45EB-B4C0-5617692A1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1416050"/>
            <a:ext cx="6429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5</a:t>
            </a:r>
          </a:p>
        </p:txBody>
      </p:sp>
      <p:sp>
        <p:nvSpPr>
          <p:cNvPr id="16413" name="Rectangle 29">
            <a:extLst>
              <a:ext uri="{FF2B5EF4-FFF2-40B4-BE49-F238E27FC236}">
                <a16:creationId xmlns:a16="http://schemas.microsoft.com/office/drawing/2014/main" id="{1A389BD2-1DEB-4B4A-9B05-796576FC03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416050"/>
            <a:ext cx="5238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5</a:t>
            </a:r>
          </a:p>
        </p:txBody>
      </p:sp>
      <p:sp>
        <p:nvSpPr>
          <p:cNvPr id="16414" name="Rectangle 30">
            <a:extLst>
              <a:ext uri="{FF2B5EF4-FFF2-40B4-BE49-F238E27FC236}">
                <a16:creationId xmlns:a16="http://schemas.microsoft.com/office/drawing/2014/main" id="{EFF723B0-0CF7-4EA8-9C2D-D2D3E7934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8500" y="898525"/>
            <a:ext cx="6429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5</a:t>
            </a:r>
          </a:p>
        </p:txBody>
      </p:sp>
      <p:sp>
        <p:nvSpPr>
          <p:cNvPr id="16415" name="Rectangle 31">
            <a:extLst>
              <a:ext uri="{FF2B5EF4-FFF2-40B4-BE49-F238E27FC236}">
                <a16:creationId xmlns:a16="http://schemas.microsoft.com/office/drawing/2014/main" id="{3C4D6EDD-8563-4648-917D-F38CAD6C3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5563" y="898525"/>
            <a:ext cx="64293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4</a:t>
            </a:r>
          </a:p>
        </p:txBody>
      </p:sp>
      <p:sp>
        <p:nvSpPr>
          <p:cNvPr id="16416" name="Rectangle 32">
            <a:extLst>
              <a:ext uri="{FF2B5EF4-FFF2-40B4-BE49-F238E27FC236}">
                <a16:creationId xmlns:a16="http://schemas.microsoft.com/office/drawing/2014/main" id="{997526D7-5782-43FC-A349-EFAC695DBE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4213" y="898525"/>
            <a:ext cx="6413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3</a:t>
            </a:r>
          </a:p>
        </p:txBody>
      </p:sp>
      <p:sp>
        <p:nvSpPr>
          <p:cNvPr id="16417" name="Rectangle 33">
            <a:extLst>
              <a:ext uri="{FF2B5EF4-FFF2-40B4-BE49-F238E27FC236}">
                <a16:creationId xmlns:a16="http://schemas.microsoft.com/office/drawing/2014/main" id="{0951716E-7ED5-45F1-ACBC-2D6EEFE24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98525"/>
            <a:ext cx="6429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2</a:t>
            </a:r>
          </a:p>
        </p:txBody>
      </p:sp>
      <p:sp>
        <p:nvSpPr>
          <p:cNvPr id="22562" name="Rectangle 34">
            <a:extLst>
              <a:ext uri="{FF2B5EF4-FFF2-40B4-BE49-F238E27FC236}">
                <a16:creationId xmlns:a16="http://schemas.microsoft.com/office/drawing/2014/main" id="{30765B7F-0EB3-4DCF-8508-1D83FB598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898525"/>
            <a:ext cx="5238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endParaRPr lang="en-US" altLang="en-US" sz="2800" b="1"/>
          </a:p>
        </p:txBody>
      </p:sp>
      <p:sp>
        <p:nvSpPr>
          <p:cNvPr id="22563" name="Rectangle 35">
            <a:extLst>
              <a:ext uri="{FF2B5EF4-FFF2-40B4-BE49-F238E27FC236}">
                <a16:creationId xmlns:a16="http://schemas.microsoft.com/office/drawing/2014/main" id="{FF013C16-582A-46C2-8A94-3697591E1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8500" y="381000"/>
            <a:ext cx="6429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6</a:t>
            </a:r>
          </a:p>
        </p:txBody>
      </p:sp>
      <p:sp>
        <p:nvSpPr>
          <p:cNvPr id="22564" name="Rectangle 36">
            <a:extLst>
              <a:ext uri="{FF2B5EF4-FFF2-40B4-BE49-F238E27FC236}">
                <a16:creationId xmlns:a16="http://schemas.microsoft.com/office/drawing/2014/main" id="{9B29207E-0C37-4514-9AB7-7DB3BDB17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5563" y="381000"/>
            <a:ext cx="64293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7</a:t>
            </a:r>
          </a:p>
        </p:txBody>
      </p:sp>
      <p:sp>
        <p:nvSpPr>
          <p:cNvPr id="22565" name="Rectangle 37">
            <a:extLst>
              <a:ext uri="{FF2B5EF4-FFF2-40B4-BE49-F238E27FC236}">
                <a16:creationId xmlns:a16="http://schemas.microsoft.com/office/drawing/2014/main" id="{B4EA7046-E6FD-414A-A825-81378E85F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4213" y="381000"/>
            <a:ext cx="6413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4</a:t>
            </a:r>
          </a:p>
        </p:txBody>
      </p:sp>
      <p:sp>
        <p:nvSpPr>
          <p:cNvPr id="22566" name="Rectangle 38">
            <a:extLst>
              <a:ext uri="{FF2B5EF4-FFF2-40B4-BE49-F238E27FC236}">
                <a16:creationId xmlns:a16="http://schemas.microsoft.com/office/drawing/2014/main" id="{17F3C22A-7371-4603-9BA7-81AD6EC4F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381000"/>
            <a:ext cx="6429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1</a:t>
            </a:r>
          </a:p>
        </p:txBody>
      </p:sp>
      <p:sp>
        <p:nvSpPr>
          <p:cNvPr id="22567" name="Rectangle 39">
            <a:extLst>
              <a:ext uri="{FF2B5EF4-FFF2-40B4-BE49-F238E27FC236}">
                <a16:creationId xmlns:a16="http://schemas.microsoft.com/office/drawing/2014/main" id="{C6D34FC6-D15A-49EB-B638-9DCEAEF36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81000"/>
            <a:ext cx="5238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/>
              <a:t>5</a:t>
            </a:r>
          </a:p>
        </p:txBody>
      </p:sp>
      <p:sp>
        <p:nvSpPr>
          <p:cNvPr id="22568" name="Line 40">
            <a:extLst>
              <a:ext uri="{FF2B5EF4-FFF2-40B4-BE49-F238E27FC236}">
                <a16:creationId xmlns:a16="http://schemas.microsoft.com/office/drawing/2014/main" id="{EBEC343C-1B46-48B5-897C-9BF5F203F57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81000"/>
            <a:ext cx="7620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9" name="Line 41">
            <a:extLst>
              <a:ext uri="{FF2B5EF4-FFF2-40B4-BE49-F238E27FC236}">
                <a16:creationId xmlns:a16="http://schemas.microsoft.com/office/drawing/2014/main" id="{7A719EC8-4EA5-47BE-BA16-2DE488798E0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1933575"/>
            <a:ext cx="7620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0" name="Line 42">
            <a:extLst>
              <a:ext uri="{FF2B5EF4-FFF2-40B4-BE49-F238E27FC236}">
                <a16:creationId xmlns:a16="http://schemas.microsoft.com/office/drawing/2014/main" id="{61EEC18F-662A-4635-AA99-FDB02BF80C4A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81000"/>
            <a:ext cx="0" cy="5175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1" name="Line 43">
            <a:extLst>
              <a:ext uri="{FF2B5EF4-FFF2-40B4-BE49-F238E27FC236}">
                <a16:creationId xmlns:a16="http://schemas.microsoft.com/office/drawing/2014/main" id="{6DD71F49-8489-4BE0-9BA1-8942DD64AE66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1275" y="381000"/>
            <a:ext cx="0" cy="155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2" name="Line 44">
            <a:extLst>
              <a:ext uri="{FF2B5EF4-FFF2-40B4-BE49-F238E27FC236}">
                <a16:creationId xmlns:a16="http://schemas.microsoft.com/office/drawing/2014/main" id="{469A1B9D-6A6D-4CC8-8A8C-AA0C1553A526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4213" y="381000"/>
            <a:ext cx="0" cy="155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3" name="Line 45">
            <a:extLst>
              <a:ext uri="{FF2B5EF4-FFF2-40B4-BE49-F238E27FC236}">
                <a16:creationId xmlns:a16="http://schemas.microsoft.com/office/drawing/2014/main" id="{432570B9-0887-42B3-8D15-E9B08C073AC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75563" y="381000"/>
            <a:ext cx="0" cy="155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4" name="Line 46">
            <a:extLst>
              <a:ext uri="{FF2B5EF4-FFF2-40B4-BE49-F238E27FC236}">
                <a16:creationId xmlns:a16="http://schemas.microsoft.com/office/drawing/2014/main" id="{C4C0E627-9391-41D0-84B4-6498951FDF6B}"/>
              </a:ext>
            </a:extLst>
          </p:cNvPr>
          <p:cNvSpPr>
            <a:spLocks noChangeShapeType="1"/>
          </p:cNvSpPr>
          <p:nvPr/>
        </p:nvSpPr>
        <p:spPr bwMode="auto">
          <a:xfrm>
            <a:off x="8318500" y="381000"/>
            <a:ext cx="0" cy="155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5" name="Line 47">
            <a:extLst>
              <a:ext uri="{FF2B5EF4-FFF2-40B4-BE49-F238E27FC236}">
                <a16:creationId xmlns:a16="http://schemas.microsoft.com/office/drawing/2014/main" id="{44ECC2E8-6D04-4C03-B4A4-86EE4DAA152D}"/>
              </a:ext>
            </a:extLst>
          </p:cNvPr>
          <p:cNvSpPr>
            <a:spLocks noChangeShapeType="1"/>
          </p:cNvSpPr>
          <p:nvPr/>
        </p:nvSpPr>
        <p:spPr bwMode="auto">
          <a:xfrm>
            <a:off x="8961438" y="381000"/>
            <a:ext cx="0" cy="1552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6" name="Line 48">
            <a:extLst>
              <a:ext uri="{FF2B5EF4-FFF2-40B4-BE49-F238E27FC236}">
                <a16:creationId xmlns:a16="http://schemas.microsoft.com/office/drawing/2014/main" id="{5BB7366A-AB5A-4DF1-B8E1-6643737B77B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381000"/>
            <a:ext cx="0" cy="155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7" name="Line 49">
            <a:extLst>
              <a:ext uri="{FF2B5EF4-FFF2-40B4-BE49-F238E27FC236}">
                <a16:creationId xmlns:a16="http://schemas.microsoft.com/office/drawing/2014/main" id="{ECBE37EB-E4DD-42FA-A635-C8F333FE57B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381000"/>
            <a:ext cx="3094038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8" name="Line 50">
            <a:extLst>
              <a:ext uri="{FF2B5EF4-FFF2-40B4-BE49-F238E27FC236}">
                <a16:creationId xmlns:a16="http://schemas.microsoft.com/office/drawing/2014/main" id="{F64415BA-5B29-4238-9045-A129EB1F711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898525"/>
            <a:ext cx="0" cy="5175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9" name="Line 51">
            <a:extLst>
              <a:ext uri="{FF2B5EF4-FFF2-40B4-BE49-F238E27FC236}">
                <a16:creationId xmlns:a16="http://schemas.microsoft.com/office/drawing/2014/main" id="{5DD2D88D-4DA5-4CAD-9FEB-849B0814C85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898525"/>
            <a:ext cx="30940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0" name="Line 52">
            <a:extLst>
              <a:ext uri="{FF2B5EF4-FFF2-40B4-BE49-F238E27FC236}">
                <a16:creationId xmlns:a16="http://schemas.microsoft.com/office/drawing/2014/main" id="{BB17AABB-34B2-4824-9A55-7B58D7343A0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1416050"/>
            <a:ext cx="0" cy="5175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1" name="Line 53">
            <a:extLst>
              <a:ext uri="{FF2B5EF4-FFF2-40B4-BE49-F238E27FC236}">
                <a16:creationId xmlns:a16="http://schemas.microsoft.com/office/drawing/2014/main" id="{50BC8809-9EA7-4320-9A87-5C39CD0127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1416050"/>
            <a:ext cx="30940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2" name="Line 54">
            <a:extLst>
              <a:ext uri="{FF2B5EF4-FFF2-40B4-BE49-F238E27FC236}">
                <a16:creationId xmlns:a16="http://schemas.microsoft.com/office/drawing/2014/main" id="{8B895389-E23E-48AD-8615-172585978309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1933575"/>
            <a:ext cx="3094038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9" name="Text Box 55">
            <a:extLst>
              <a:ext uri="{FF2B5EF4-FFF2-40B4-BE49-F238E27FC236}">
                <a16:creationId xmlns:a16="http://schemas.microsoft.com/office/drawing/2014/main" id="{56F39F7A-5334-44B8-9332-AC9CBF7DE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39762"/>
            <a:ext cx="297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FF3300"/>
                </a:solidFill>
                <a:latin typeface=".VnArial" pitchFamily="34" charset="0"/>
              </a:rPr>
              <a:t>N=5 ; A [ 5 1 4 7 6 ]</a:t>
            </a:r>
          </a:p>
        </p:txBody>
      </p:sp>
      <p:sp>
        <p:nvSpPr>
          <p:cNvPr id="22584" name="Line 56">
            <a:extLst>
              <a:ext uri="{FF2B5EF4-FFF2-40B4-BE49-F238E27FC236}">
                <a16:creationId xmlns:a16="http://schemas.microsoft.com/office/drawing/2014/main" id="{73A38986-4C0E-4345-B943-20815DFFD5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11430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1" name="Line 57">
            <a:extLst>
              <a:ext uri="{FF2B5EF4-FFF2-40B4-BE49-F238E27FC236}">
                <a16:creationId xmlns:a16="http://schemas.microsoft.com/office/drawing/2014/main" id="{9D62FE88-B2B6-4993-A72E-F53EBDF77412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1143000"/>
            <a:ext cx="0" cy="609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2" name="Text Box 58">
            <a:extLst>
              <a:ext uri="{FF2B5EF4-FFF2-40B4-BE49-F238E27FC236}">
                <a16:creationId xmlns:a16="http://schemas.microsoft.com/office/drawing/2014/main" id="{B8009375-1ECF-413C-AE1C-03450AE3F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752600"/>
            <a:ext cx="2667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.VnArial" pitchFamily="34" charset="0"/>
              </a:rPr>
              <a:t>Max </a:t>
            </a:r>
            <a:r>
              <a:rPr lang="en-US" altLang="en-US" b="1">
                <a:solidFill>
                  <a:srgbClr val="FF3300"/>
                </a:solidFill>
                <a:latin typeface=".VnArial" pitchFamily="34" charset="0"/>
                <a:sym typeface="Symbol" panose="05050102010706020507" pitchFamily="18" charset="2"/>
              </a:rPr>
              <a:t> 5 ; i </a:t>
            </a: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</a:t>
            </a:r>
            <a:r>
              <a:rPr lang="en-US" altLang="en-US" sz="1800">
                <a:solidFill>
                  <a:srgbClr val="FF33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2</a:t>
            </a:r>
          </a:p>
        </p:txBody>
      </p:sp>
      <p:sp>
        <p:nvSpPr>
          <p:cNvPr id="22587" name="Line 59">
            <a:extLst>
              <a:ext uri="{FF2B5EF4-FFF2-40B4-BE49-F238E27FC236}">
                <a16:creationId xmlns:a16="http://schemas.microsoft.com/office/drawing/2014/main" id="{262993C2-E361-445C-A8D9-CD7ECC49AB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21336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4" name="Line 60">
            <a:extLst>
              <a:ext uri="{FF2B5EF4-FFF2-40B4-BE49-F238E27FC236}">
                <a16:creationId xmlns:a16="http://schemas.microsoft.com/office/drawing/2014/main" id="{8A27451D-82C0-4698-B035-249FD80624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2133600"/>
            <a:ext cx="0" cy="609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5" name="Text Box 61">
            <a:extLst>
              <a:ext uri="{FF2B5EF4-FFF2-40B4-BE49-F238E27FC236}">
                <a16:creationId xmlns:a16="http://schemas.microsoft.com/office/drawing/2014/main" id="{54A47F0C-267B-46EA-A31C-B82E5DB54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8956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2 &gt; 5 ?</a:t>
            </a:r>
          </a:p>
        </p:txBody>
      </p:sp>
      <p:sp>
        <p:nvSpPr>
          <p:cNvPr id="22590" name="Line 62">
            <a:extLst>
              <a:ext uri="{FF2B5EF4-FFF2-40B4-BE49-F238E27FC236}">
                <a16:creationId xmlns:a16="http://schemas.microsoft.com/office/drawing/2014/main" id="{4B565513-42E9-4B34-822F-4A03FFAD8912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4290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7" name="Line 63">
            <a:extLst>
              <a:ext uri="{FF2B5EF4-FFF2-40B4-BE49-F238E27FC236}">
                <a16:creationId xmlns:a16="http://schemas.microsoft.com/office/drawing/2014/main" id="{1F5D4652-CDFA-4E08-9038-1063CC201B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429000"/>
            <a:ext cx="0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8" name="Text Box 64">
            <a:extLst>
              <a:ext uri="{FF2B5EF4-FFF2-40B4-BE49-F238E27FC236}">
                <a16:creationId xmlns:a16="http://schemas.microsoft.com/office/drawing/2014/main" id="{51AF21F2-F2D9-46FA-9031-1C59E52EA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1148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1&gt; 5 ?</a:t>
            </a:r>
          </a:p>
        </p:txBody>
      </p:sp>
      <p:sp>
        <p:nvSpPr>
          <p:cNvPr id="16449" name="Line 65">
            <a:extLst>
              <a:ext uri="{FF2B5EF4-FFF2-40B4-BE49-F238E27FC236}">
                <a16:creationId xmlns:a16="http://schemas.microsoft.com/office/drawing/2014/main" id="{4133CC6F-AAEC-4A8C-8544-B7C192F7E9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200" y="4343400"/>
            <a:ext cx="685800" cy="15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0" name="Line 66">
            <a:extLst>
              <a:ext uri="{FF2B5EF4-FFF2-40B4-BE49-F238E27FC236}">
                <a16:creationId xmlns:a16="http://schemas.microsoft.com/office/drawing/2014/main" id="{5B54EB51-B4E2-4858-8419-231AA41071B0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343400"/>
            <a:ext cx="0" cy="17145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5" name="Line 67">
            <a:extLst>
              <a:ext uri="{FF2B5EF4-FFF2-40B4-BE49-F238E27FC236}">
                <a16:creationId xmlns:a16="http://schemas.microsoft.com/office/drawing/2014/main" id="{DE983EE1-294F-4ED6-9B81-0ABD5BEA610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6019800"/>
            <a:ext cx="1447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2" name="Line 68">
            <a:extLst>
              <a:ext uri="{FF2B5EF4-FFF2-40B4-BE49-F238E27FC236}">
                <a16:creationId xmlns:a16="http://schemas.microsoft.com/office/drawing/2014/main" id="{0B49AA98-BB59-409F-BB58-9F27C049AD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6019800"/>
            <a:ext cx="1447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7" name="Line 69">
            <a:extLst>
              <a:ext uri="{FF2B5EF4-FFF2-40B4-BE49-F238E27FC236}">
                <a16:creationId xmlns:a16="http://schemas.microsoft.com/office/drawing/2014/main" id="{DC5A3916-6298-4B01-A123-87032099BC5C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7150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4" name="Line 70">
            <a:extLst>
              <a:ext uri="{FF2B5EF4-FFF2-40B4-BE49-F238E27FC236}">
                <a16:creationId xmlns:a16="http://schemas.microsoft.com/office/drawing/2014/main" id="{EB8B7AF4-A3B2-4DBE-88A5-D43B5F6DD32F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6019800"/>
            <a:ext cx="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5" name="Text Box 71">
            <a:extLst>
              <a:ext uri="{FF2B5EF4-FFF2-40B4-BE49-F238E27FC236}">
                <a16:creationId xmlns:a16="http://schemas.microsoft.com/office/drawing/2014/main" id="{A02B2DFC-677E-47AF-81AC-53F991676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3246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i  2+1</a:t>
            </a:r>
            <a:endParaRPr lang="en-US" altLang="en-US" sz="1800" b="1" baseline="-25000">
              <a:solidFill>
                <a:srgbClr val="FF3300"/>
              </a:solidFill>
              <a:sym typeface="Symbol" panose="05050102010706020507" pitchFamily="18" charset="2"/>
            </a:endParaRPr>
          </a:p>
        </p:txBody>
      </p:sp>
      <p:sp>
        <p:nvSpPr>
          <p:cNvPr id="22600" name="Line 72">
            <a:extLst>
              <a:ext uri="{FF2B5EF4-FFF2-40B4-BE49-F238E27FC236}">
                <a16:creationId xmlns:a16="http://schemas.microsoft.com/office/drawing/2014/main" id="{4E739240-B28D-404F-89D2-AAC7F38924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64770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7" name="Line 73">
            <a:extLst>
              <a:ext uri="{FF2B5EF4-FFF2-40B4-BE49-F238E27FC236}">
                <a16:creationId xmlns:a16="http://schemas.microsoft.com/office/drawing/2014/main" id="{BE81DFC1-0AB7-48E7-AC61-0E864F3A39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6477000"/>
            <a:ext cx="1524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02" name="Line 74">
            <a:extLst>
              <a:ext uri="{FF2B5EF4-FFF2-40B4-BE49-F238E27FC236}">
                <a16:creationId xmlns:a16="http://schemas.microsoft.com/office/drawing/2014/main" id="{542E222B-7F3D-42E6-B062-E9A3DA60CC0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362200"/>
            <a:ext cx="0" cy="411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9" name="Line 75">
            <a:extLst>
              <a:ext uri="{FF2B5EF4-FFF2-40B4-BE49-F238E27FC236}">
                <a16:creationId xmlns:a16="http://schemas.microsoft.com/office/drawing/2014/main" id="{B22C517B-6E4F-4582-AB95-2BA4CA69935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362200"/>
            <a:ext cx="0" cy="411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04" name="Line 76">
            <a:extLst>
              <a:ext uri="{FF2B5EF4-FFF2-40B4-BE49-F238E27FC236}">
                <a16:creationId xmlns:a16="http://schemas.microsoft.com/office/drawing/2014/main" id="{9A746CC3-358E-4335-A52B-CC5BB930E96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362200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1" name="Line 77">
            <a:extLst>
              <a:ext uri="{FF2B5EF4-FFF2-40B4-BE49-F238E27FC236}">
                <a16:creationId xmlns:a16="http://schemas.microsoft.com/office/drawing/2014/main" id="{2975988F-A3E2-4BAD-B92E-E06885E8BF8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362200"/>
            <a:ext cx="2286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2" name="Line 78">
            <a:extLst>
              <a:ext uri="{FF2B5EF4-FFF2-40B4-BE49-F238E27FC236}">
                <a16:creationId xmlns:a16="http://schemas.microsoft.com/office/drawing/2014/main" id="{5BB8A6D1-C0EC-40FA-B536-D857000CCC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2362200"/>
            <a:ext cx="0" cy="381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3" name="Text Box 79">
            <a:extLst>
              <a:ext uri="{FF2B5EF4-FFF2-40B4-BE49-F238E27FC236}">
                <a16:creationId xmlns:a16="http://schemas.microsoft.com/office/drawing/2014/main" id="{1F65FCD5-FD8E-412F-8EA4-08D5EAC28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8956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3 &gt; 5 ?</a:t>
            </a:r>
          </a:p>
        </p:txBody>
      </p:sp>
      <p:sp>
        <p:nvSpPr>
          <p:cNvPr id="16464" name="Line 80">
            <a:extLst>
              <a:ext uri="{FF2B5EF4-FFF2-40B4-BE49-F238E27FC236}">
                <a16:creationId xmlns:a16="http://schemas.microsoft.com/office/drawing/2014/main" id="{88435ADE-CF87-490A-9F77-5D54A3DB56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429000"/>
            <a:ext cx="0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5" name="Text Box 81">
            <a:extLst>
              <a:ext uri="{FF2B5EF4-FFF2-40B4-BE49-F238E27FC236}">
                <a16:creationId xmlns:a16="http://schemas.microsoft.com/office/drawing/2014/main" id="{B71B8CDB-2850-427D-84B2-C377D7489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129088"/>
            <a:ext cx="1447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4&gt; 5 ?</a:t>
            </a:r>
          </a:p>
        </p:txBody>
      </p:sp>
      <p:sp>
        <p:nvSpPr>
          <p:cNvPr id="16466" name="Line 82">
            <a:extLst>
              <a:ext uri="{FF2B5EF4-FFF2-40B4-BE49-F238E27FC236}">
                <a16:creationId xmlns:a16="http://schemas.microsoft.com/office/drawing/2014/main" id="{1A1BF3E3-7C60-4ECE-A2D0-D17C5D665F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200" y="4343400"/>
            <a:ext cx="685800" cy="15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7" name="Line 83">
            <a:extLst>
              <a:ext uri="{FF2B5EF4-FFF2-40B4-BE49-F238E27FC236}">
                <a16:creationId xmlns:a16="http://schemas.microsoft.com/office/drawing/2014/main" id="{1DB603E7-026E-490D-B1B5-C63633F87A2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343400"/>
            <a:ext cx="0" cy="17145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8" name="Line 84">
            <a:extLst>
              <a:ext uri="{FF2B5EF4-FFF2-40B4-BE49-F238E27FC236}">
                <a16:creationId xmlns:a16="http://schemas.microsoft.com/office/drawing/2014/main" id="{3BE809A1-8236-4B4B-B29C-7B5CF206951F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6019800"/>
            <a:ext cx="1447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9" name="Line 85">
            <a:extLst>
              <a:ext uri="{FF2B5EF4-FFF2-40B4-BE49-F238E27FC236}">
                <a16:creationId xmlns:a16="http://schemas.microsoft.com/office/drawing/2014/main" id="{0E6CADCC-CA55-484A-BC17-CDE070CE808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6019800"/>
            <a:ext cx="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0" name="Text Box 86">
            <a:extLst>
              <a:ext uri="{FF2B5EF4-FFF2-40B4-BE49-F238E27FC236}">
                <a16:creationId xmlns:a16="http://schemas.microsoft.com/office/drawing/2014/main" id="{DD010DFA-603D-4A1C-8396-7B93956E9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3246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i 3+1</a:t>
            </a:r>
            <a:endParaRPr lang="en-US" altLang="en-US" sz="1800" b="1" baseline="-25000">
              <a:solidFill>
                <a:srgbClr val="FF3300"/>
              </a:solidFill>
              <a:sym typeface="Symbol" panose="05050102010706020507" pitchFamily="18" charset="2"/>
            </a:endParaRPr>
          </a:p>
        </p:txBody>
      </p:sp>
      <p:sp>
        <p:nvSpPr>
          <p:cNvPr id="16471" name="Line 87">
            <a:extLst>
              <a:ext uri="{FF2B5EF4-FFF2-40B4-BE49-F238E27FC236}">
                <a16:creationId xmlns:a16="http://schemas.microsoft.com/office/drawing/2014/main" id="{248B5AD9-AD91-46A2-BE1E-F5D0CE419D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6477000"/>
            <a:ext cx="1524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2" name="Line 88">
            <a:extLst>
              <a:ext uri="{FF2B5EF4-FFF2-40B4-BE49-F238E27FC236}">
                <a16:creationId xmlns:a16="http://schemas.microsoft.com/office/drawing/2014/main" id="{31EF1B1D-27D4-4239-A3E7-36EA7EB21F9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362200"/>
            <a:ext cx="0" cy="411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3" name="Line 89">
            <a:extLst>
              <a:ext uri="{FF2B5EF4-FFF2-40B4-BE49-F238E27FC236}">
                <a16:creationId xmlns:a16="http://schemas.microsoft.com/office/drawing/2014/main" id="{DA836F10-F550-45AD-924A-9010D29D54E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362200"/>
            <a:ext cx="0" cy="411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4" name="Line 90">
            <a:extLst>
              <a:ext uri="{FF2B5EF4-FFF2-40B4-BE49-F238E27FC236}">
                <a16:creationId xmlns:a16="http://schemas.microsoft.com/office/drawing/2014/main" id="{72ADA7FD-54E7-416E-9FC3-21C0EC83B91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362200"/>
            <a:ext cx="2286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5" name="Line 91">
            <a:extLst>
              <a:ext uri="{FF2B5EF4-FFF2-40B4-BE49-F238E27FC236}">
                <a16:creationId xmlns:a16="http://schemas.microsoft.com/office/drawing/2014/main" id="{7DAD7C9C-8B36-400F-9669-6292258BA5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2362200"/>
            <a:ext cx="0" cy="381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6" name="Text Box 92">
            <a:extLst>
              <a:ext uri="{FF2B5EF4-FFF2-40B4-BE49-F238E27FC236}">
                <a16:creationId xmlns:a16="http://schemas.microsoft.com/office/drawing/2014/main" id="{27E52BC0-763D-48A9-ABAA-1ED761E57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8956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4 &gt; 5 ?</a:t>
            </a:r>
          </a:p>
        </p:txBody>
      </p:sp>
      <p:sp>
        <p:nvSpPr>
          <p:cNvPr id="16477" name="Line 93">
            <a:extLst>
              <a:ext uri="{FF2B5EF4-FFF2-40B4-BE49-F238E27FC236}">
                <a16:creationId xmlns:a16="http://schemas.microsoft.com/office/drawing/2014/main" id="{DE8EBB69-511D-4D4E-80E4-196B1D56B0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429000"/>
            <a:ext cx="0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8" name="Text Box 94">
            <a:extLst>
              <a:ext uri="{FF2B5EF4-FFF2-40B4-BE49-F238E27FC236}">
                <a16:creationId xmlns:a16="http://schemas.microsoft.com/office/drawing/2014/main" id="{D8BDEB73-938E-4C45-88B1-AA7F440DF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1148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7 &gt; 5 ?</a:t>
            </a:r>
          </a:p>
        </p:txBody>
      </p:sp>
      <p:sp>
        <p:nvSpPr>
          <p:cNvPr id="22623" name="Line 95">
            <a:extLst>
              <a:ext uri="{FF2B5EF4-FFF2-40B4-BE49-F238E27FC236}">
                <a16:creationId xmlns:a16="http://schemas.microsoft.com/office/drawing/2014/main" id="{930234C7-B7F1-48BA-95F1-FD8FE2AEE2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6482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0" name="Line 96">
            <a:extLst>
              <a:ext uri="{FF2B5EF4-FFF2-40B4-BE49-F238E27FC236}">
                <a16:creationId xmlns:a16="http://schemas.microsoft.com/office/drawing/2014/main" id="{619DD748-A18C-4039-BD4B-9B88A448C4F4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648200"/>
            <a:ext cx="0" cy="609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1" name="Text Box 97">
            <a:extLst>
              <a:ext uri="{FF2B5EF4-FFF2-40B4-BE49-F238E27FC236}">
                <a16:creationId xmlns:a16="http://schemas.microsoft.com/office/drawing/2014/main" id="{6F5E2E4C-4D66-42E7-B6B5-FE2935BA1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2578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 Max 7</a:t>
            </a:r>
          </a:p>
        </p:txBody>
      </p:sp>
      <p:sp>
        <p:nvSpPr>
          <p:cNvPr id="16482" name="Rectangle 98">
            <a:extLst>
              <a:ext uri="{FF2B5EF4-FFF2-40B4-BE49-F238E27FC236}">
                <a16:creationId xmlns:a16="http://schemas.microsoft.com/office/drawing/2014/main" id="{C8FE1F40-F873-42CA-9DC5-219CB212F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2863" y="914400"/>
            <a:ext cx="642937" cy="5175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16483" name="Text Box 99">
            <a:extLst>
              <a:ext uri="{FF2B5EF4-FFF2-40B4-BE49-F238E27FC236}">
                <a16:creationId xmlns:a16="http://schemas.microsoft.com/office/drawing/2014/main" id="{A5A10175-FEC1-4D99-8B08-0664D813C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338888"/>
            <a:ext cx="1447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i 4+1</a:t>
            </a:r>
            <a:endParaRPr lang="en-US" altLang="en-US" sz="1800" b="1" baseline="-25000">
              <a:solidFill>
                <a:srgbClr val="FF3300"/>
              </a:solidFill>
              <a:sym typeface="Symbol" panose="05050102010706020507" pitchFamily="18" charset="2"/>
            </a:endParaRPr>
          </a:p>
        </p:txBody>
      </p:sp>
      <p:sp>
        <p:nvSpPr>
          <p:cNvPr id="16484" name="Line 100">
            <a:extLst>
              <a:ext uri="{FF2B5EF4-FFF2-40B4-BE49-F238E27FC236}">
                <a16:creationId xmlns:a16="http://schemas.microsoft.com/office/drawing/2014/main" id="{78E58584-AAC3-433A-9F51-83D7D9D54C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6477000"/>
            <a:ext cx="1524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5" name="Line 101">
            <a:extLst>
              <a:ext uri="{FF2B5EF4-FFF2-40B4-BE49-F238E27FC236}">
                <a16:creationId xmlns:a16="http://schemas.microsoft.com/office/drawing/2014/main" id="{143CCAB9-129C-44FC-8627-3A2014BA60D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362200"/>
            <a:ext cx="0" cy="411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6" name="Line 102">
            <a:extLst>
              <a:ext uri="{FF2B5EF4-FFF2-40B4-BE49-F238E27FC236}">
                <a16:creationId xmlns:a16="http://schemas.microsoft.com/office/drawing/2014/main" id="{A8BFBC78-3151-498B-A912-59C29AF4EF0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362200"/>
            <a:ext cx="2286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7" name="Line 103">
            <a:extLst>
              <a:ext uri="{FF2B5EF4-FFF2-40B4-BE49-F238E27FC236}">
                <a16:creationId xmlns:a16="http://schemas.microsoft.com/office/drawing/2014/main" id="{5A0AB869-C413-4775-B14B-6DED65AE20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715000"/>
            <a:ext cx="0" cy="609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8" name="Line 104">
            <a:extLst>
              <a:ext uri="{FF2B5EF4-FFF2-40B4-BE49-F238E27FC236}">
                <a16:creationId xmlns:a16="http://schemas.microsoft.com/office/drawing/2014/main" id="{F59DC2BF-6BCA-495F-911F-DA3D29B7C1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2362200"/>
            <a:ext cx="0" cy="381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9" name="Text Box 105">
            <a:extLst>
              <a:ext uri="{FF2B5EF4-FFF2-40B4-BE49-F238E27FC236}">
                <a16:creationId xmlns:a16="http://schemas.microsoft.com/office/drawing/2014/main" id="{F9ACFA21-434D-4381-B3E8-EA4C5D4C1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8956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5 &gt; 5 ?</a:t>
            </a:r>
          </a:p>
        </p:txBody>
      </p:sp>
      <p:sp>
        <p:nvSpPr>
          <p:cNvPr id="16490" name="Line 106">
            <a:extLst>
              <a:ext uri="{FF2B5EF4-FFF2-40B4-BE49-F238E27FC236}">
                <a16:creationId xmlns:a16="http://schemas.microsoft.com/office/drawing/2014/main" id="{A0F7CFEE-7894-470B-B3DC-85292AAAF3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429000"/>
            <a:ext cx="0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1" name="Text Box 107">
            <a:extLst>
              <a:ext uri="{FF2B5EF4-FFF2-40B4-BE49-F238E27FC236}">
                <a16:creationId xmlns:a16="http://schemas.microsoft.com/office/drawing/2014/main" id="{0DD935CC-824B-45E8-BC16-C8641FA7D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129088"/>
            <a:ext cx="1447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7 &gt; 7 ?</a:t>
            </a:r>
          </a:p>
        </p:txBody>
      </p:sp>
      <p:sp>
        <p:nvSpPr>
          <p:cNvPr id="16492" name="Line 108">
            <a:extLst>
              <a:ext uri="{FF2B5EF4-FFF2-40B4-BE49-F238E27FC236}">
                <a16:creationId xmlns:a16="http://schemas.microsoft.com/office/drawing/2014/main" id="{16DFEC49-2CE6-4373-BCB6-1E68929828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200" y="4341813"/>
            <a:ext cx="685800" cy="158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3" name="Line 109">
            <a:extLst>
              <a:ext uri="{FF2B5EF4-FFF2-40B4-BE49-F238E27FC236}">
                <a16:creationId xmlns:a16="http://schemas.microsoft.com/office/drawing/2014/main" id="{12DD4E0E-8379-45CC-A227-03CE5E7AED1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343400"/>
            <a:ext cx="0" cy="17145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4" name="Line 110">
            <a:extLst>
              <a:ext uri="{FF2B5EF4-FFF2-40B4-BE49-F238E27FC236}">
                <a16:creationId xmlns:a16="http://schemas.microsoft.com/office/drawing/2014/main" id="{927F7B8A-CD5F-4CC9-A77E-00CCC567C334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6019800"/>
            <a:ext cx="1447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5" name="Line 111">
            <a:extLst>
              <a:ext uri="{FF2B5EF4-FFF2-40B4-BE49-F238E27FC236}">
                <a16:creationId xmlns:a16="http://schemas.microsoft.com/office/drawing/2014/main" id="{88D0F11E-7560-4CEE-A36E-135542AA310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6019800"/>
            <a:ext cx="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6" name="Line 112">
            <a:extLst>
              <a:ext uri="{FF2B5EF4-FFF2-40B4-BE49-F238E27FC236}">
                <a16:creationId xmlns:a16="http://schemas.microsoft.com/office/drawing/2014/main" id="{4C0DA3D2-755A-4738-9E88-06B1565F3A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6477000"/>
            <a:ext cx="1524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7" name="Line 113">
            <a:extLst>
              <a:ext uri="{FF2B5EF4-FFF2-40B4-BE49-F238E27FC236}">
                <a16:creationId xmlns:a16="http://schemas.microsoft.com/office/drawing/2014/main" id="{87A5FFB0-3EA2-489B-A14D-630064C69A9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362200"/>
            <a:ext cx="0" cy="411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8" name="Line 114">
            <a:extLst>
              <a:ext uri="{FF2B5EF4-FFF2-40B4-BE49-F238E27FC236}">
                <a16:creationId xmlns:a16="http://schemas.microsoft.com/office/drawing/2014/main" id="{A88066A7-7BD5-4840-8527-8B50B62C47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362200"/>
            <a:ext cx="2286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9" name="Text Box 115">
            <a:extLst>
              <a:ext uri="{FF2B5EF4-FFF2-40B4-BE49-F238E27FC236}">
                <a16:creationId xmlns:a16="http://schemas.microsoft.com/office/drawing/2014/main" id="{11AD9B7D-8B1F-48B1-949D-5F8C5E4F4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3246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i 5+1</a:t>
            </a:r>
            <a:endParaRPr lang="en-US" altLang="en-US" sz="1800" b="1" baseline="-25000">
              <a:solidFill>
                <a:srgbClr val="FF3300"/>
              </a:solidFill>
              <a:sym typeface="Symbol" panose="05050102010706020507" pitchFamily="18" charset="2"/>
            </a:endParaRPr>
          </a:p>
        </p:txBody>
      </p:sp>
      <p:sp>
        <p:nvSpPr>
          <p:cNvPr id="16500" name="Line 116">
            <a:extLst>
              <a:ext uri="{FF2B5EF4-FFF2-40B4-BE49-F238E27FC236}">
                <a16:creationId xmlns:a16="http://schemas.microsoft.com/office/drawing/2014/main" id="{769BED82-0DC7-42E3-9AB9-B9A8537FCA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2362200"/>
            <a:ext cx="0" cy="381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01" name="Text Box 117">
            <a:extLst>
              <a:ext uri="{FF2B5EF4-FFF2-40B4-BE49-F238E27FC236}">
                <a16:creationId xmlns:a16="http://schemas.microsoft.com/office/drawing/2014/main" id="{9229897F-E46F-49CC-BD5B-8A0364528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8956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  <a:sym typeface="Symbol" panose="05050102010706020507" pitchFamily="18" charset="2"/>
              </a:rPr>
              <a:t>6 &gt; 5 ?</a:t>
            </a:r>
          </a:p>
        </p:txBody>
      </p:sp>
      <p:sp>
        <p:nvSpPr>
          <p:cNvPr id="22646" name="Line 118">
            <a:extLst>
              <a:ext uri="{FF2B5EF4-FFF2-40B4-BE49-F238E27FC236}">
                <a16:creationId xmlns:a16="http://schemas.microsoft.com/office/drawing/2014/main" id="{F3DAAB5E-FC2C-4C0E-BB37-46A5B96479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124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03" name="Line 119">
            <a:extLst>
              <a:ext uri="{FF2B5EF4-FFF2-40B4-BE49-F238E27FC236}">
                <a16:creationId xmlns:a16="http://schemas.microsoft.com/office/drawing/2014/main" id="{470AF662-02CC-4693-834C-79EA517EAC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124200"/>
            <a:ext cx="990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04" name="Text Box 120">
            <a:extLst>
              <a:ext uri="{FF2B5EF4-FFF2-40B4-BE49-F238E27FC236}">
                <a16:creationId xmlns:a16="http://schemas.microsoft.com/office/drawing/2014/main" id="{61A7E5A6-6829-431B-84BD-4414069D9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955925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b="1" dirty="0" err="1">
                <a:solidFill>
                  <a:srgbClr val="FF3300"/>
                </a:solidFill>
              </a:rPr>
              <a:t>Số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lớn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nhất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của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dãy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là</a:t>
            </a:r>
            <a:r>
              <a:rPr lang="en-US" b="1" dirty="0">
                <a:solidFill>
                  <a:srgbClr val="FF3300"/>
                </a:solidFill>
              </a:rPr>
              <a:t> 7</a:t>
            </a:r>
          </a:p>
        </p:txBody>
      </p:sp>
      <p:sp>
        <p:nvSpPr>
          <p:cNvPr id="16505" name="Oval 121">
            <a:extLst>
              <a:ext uri="{FF2B5EF4-FFF2-40B4-BE49-F238E27FC236}">
                <a16:creationId xmlns:a16="http://schemas.microsoft.com/office/drawing/2014/main" id="{C07DA951-75D8-44B5-B242-8DCCD96C1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1447800"/>
            <a:ext cx="457200" cy="457200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164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164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164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20"/>
                            </p:stCondLst>
                            <p:childTnLst>
                              <p:par>
                                <p:cTn id="1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6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2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2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64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64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64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42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92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420"/>
                            </p:stCondLst>
                            <p:childTnLst>
                              <p:par>
                                <p:cTn id="3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16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920"/>
                            </p:stCondLst>
                            <p:childTnLst>
                              <p:par>
                                <p:cTn id="43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420"/>
                            </p:stCondLst>
                            <p:childTnLst>
                              <p:par>
                                <p:cTn id="4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164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164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164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620"/>
                            </p:stCondLst>
                            <p:childTnLst>
                              <p:par>
                                <p:cTn id="55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4120"/>
                            </p:stCondLst>
                            <p:childTnLst>
                              <p:par>
                                <p:cTn id="5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16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462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4620"/>
                            </p:stCondLst>
                            <p:childTnLst>
                              <p:par>
                                <p:cTn id="6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64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64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64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4820"/>
                            </p:stCondLst>
                            <p:childTnLst>
                              <p:par>
                                <p:cTn id="71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320"/>
                            </p:stCondLst>
                            <p:childTnLst>
                              <p:par>
                                <p:cTn id="7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16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820"/>
                            </p:stCondLst>
                            <p:childTnLst>
                              <p:par>
                                <p:cTn id="7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500"/>
                                        <p:tgtEl>
                                          <p:spTgt spid="16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6320"/>
                            </p:stCondLst>
                            <p:childTnLst>
                              <p:par>
                                <p:cTn id="8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500"/>
                                        <p:tgtEl>
                                          <p:spTgt spid="16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820"/>
                            </p:stCondLst>
                            <p:childTnLst>
                              <p:par>
                                <p:cTn id="8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8" dur="500"/>
                                        <p:tgtEl>
                                          <p:spTgt spid="16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7320"/>
                            </p:stCondLst>
                            <p:childTnLst>
                              <p:par>
                                <p:cTn id="9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7320"/>
                            </p:stCondLst>
                            <p:childTnLst>
                              <p:par>
                                <p:cTn id="9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164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164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164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7560"/>
                            </p:stCondLst>
                            <p:childTnLst>
                              <p:par>
                                <p:cTn id="9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8060"/>
                            </p:stCondLst>
                            <p:childTnLst>
                              <p:par>
                                <p:cTn id="10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500"/>
                                        <p:tgtEl>
                                          <p:spTgt spid="16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8560"/>
                            </p:stCondLst>
                            <p:childTnLst>
                              <p:par>
                                <p:cTn id="109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1" dur="500"/>
                                        <p:tgtEl>
                                          <p:spTgt spid="16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9060"/>
                            </p:stCondLst>
                            <p:childTnLst>
                              <p:par>
                                <p:cTn id="1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500"/>
                                        <p:tgtEl>
                                          <p:spTgt spid="16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9560"/>
                            </p:stCondLst>
                            <p:childTnLst>
                              <p:par>
                                <p:cTn id="1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10060"/>
                            </p:stCondLst>
                            <p:childTnLst>
                              <p:par>
                                <p:cTn id="123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4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6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0560"/>
                            </p:stCondLst>
                            <p:childTnLst>
                              <p:par>
                                <p:cTn id="12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0" dur="500"/>
                                        <p:tgtEl>
                                          <p:spTgt spid="16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11060"/>
                            </p:stCondLst>
                            <p:childTnLst>
                              <p:par>
                                <p:cTn id="13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11060"/>
                            </p:stCondLst>
                            <p:childTnLst>
                              <p:par>
                                <p:cTn id="1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7" dur="80"/>
                                        <p:tgtEl>
                                          <p:spTgt spid="164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8" dur="80"/>
                                        <p:tgtEl>
                                          <p:spTgt spid="164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80"/>
                                        <p:tgtEl>
                                          <p:spTgt spid="164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11260"/>
                            </p:stCondLst>
                            <p:childTnLst>
                              <p:par>
                                <p:cTn id="141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2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11760"/>
                            </p:stCondLst>
                            <p:childTnLst>
                              <p:par>
                                <p:cTn id="14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6" dur="500"/>
                                        <p:tgtEl>
                                          <p:spTgt spid="16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12260"/>
                            </p:stCondLst>
                            <p:childTnLst>
                              <p:par>
                                <p:cTn id="14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12260"/>
                            </p:stCondLst>
                            <p:childTnLst>
                              <p:par>
                                <p:cTn id="15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3" dur="80"/>
                                        <p:tgtEl>
                                          <p:spTgt spid="164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4" dur="80"/>
                                        <p:tgtEl>
                                          <p:spTgt spid="164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80"/>
                                        <p:tgtEl>
                                          <p:spTgt spid="164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12460"/>
                            </p:stCondLst>
                            <p:childTnLst>
                              <p:par>
                                <p:cTn id="157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8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12960"/>
                            </p:stCondLst>
                            <p:childTnLst>
                              <p:par>
                                <p:cTn id="16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2" dur="500"/>
                                        <p:tgtEl>
                                          <p:spTgt spid="16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13460"/>
                            </p:stCondLst>
                            <p:childTnLst>
                              <p:par>
                                <p:cTn id="16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6" dur="500"/>
                                        <p:tgtEl>
                                          <p:spTgt spid="16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13960"/>
                            </p:stCondLst>
                            <p:childTnLst>
                              <p:par>
                                <p:cTn id="16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0" dur="500"/>
                                        <p:tgtEl>
                                          <p:spTgt spid="16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 nodeType="afterGroup">
                            <p:stCondLst>
                              <p:cond delay="14460"/>
                            </p:stCondLst>
                            <p:childTnLst>
                              <p:par>
                                <p:cTn id="17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4" dur="500"/>
                                        <p:tgtEl>
                                          <p:spTgt spid="16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14960"/>
                            </p:stCondLst>
                            <p:childTnLst>
                              <p:par>
                                <p:cTn id="17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14960"/>
                            </p:stCondLst>
                            <p:childTnLst>
                              <p:par>
                                <p:cTn id="17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1" dur="80"/>
                                        <p:tgtEl>
                                          <p:spTgt spid="164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2" dur="80"/>
                                        <p:tgtEl>
                                          <p:spTgt spid="164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80"/>
                                        <p:tgtEl>
                                          <p:spTgt spid="164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15200"/>
                            </p:stCondLst>
                            <p:childTnLst>
                              <p:par>
                                <p:cTn id="18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15700"/>
                            </p:stCondLst>
                            <p:childTnLst>
                              <p:par>
                                <p:cTn id="19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3" dur="500"/>
                                        <p:tgtEl>
                                          <p:spTgt spid="16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16200"/>
                            </p:stCondLst>
                            <p:childTnLst>
                              <p:par>
                                <p:cTn id="19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97" dur="500"/>
                                        <p:tgtEl>
                                          <p:spTgt spid="1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16700"/>
                            </p:stCondLst>
                            <p:childTnLst>
                              <p:par>
                                <p:cTn id="199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01" dur="500"/>
                                        <p:tgtEl>
                                          <p:spTgt spid="16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17200"/>
                            </p:stCondLst>
                            <p:childTnLst>
                              <p:par>
                                <p:cTn id="20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5" dur="500"/>
                                        <p:tgtEl>
                                          <p:spTgt spid="1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17700"/>
                            </p:stCondLst>
                            <p:childTnLst>
                              <p:par>
                                <p:cTn id="20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 nodeType="afterGroup">
                            <p:stCondLst>
                              <p:cond delay="18200"/>
                            </p:stCondLst>
                            <p:childTnLst>
                              <p:par>
                                <p:cTn id="213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4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5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6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18700"/>
                            </p:stCondLst>
                            <p:childTnLst>
                              <p:par>
                                <p:cTn id="21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0" dur="500"/>
                                        <p:tgtEl>
                                          <p:spTgt spid="1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 nodeType="afterGroup">
                            <p:stCondLst>
                              <p:cond delay="19200"/>
                            </p:stCondLst>
                            <p:childTnLst>
                              <p:par>
                                <p:cTn id="22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 nodeType="afterGroup">
                            <p:stCondLst>
                              <p:cond delay="19200"/>
                            </p:stCondLst>
                            <p:childTnLst>
                              <p:par>
                                <p:cTn id="22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7" dur="80"/>
                                        <p:tgtEl>
                                          <p:spTgt spid="164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8" dur="80"/>
                                        <p:tgtEl>
                                          <p:spTgt spid="164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9" dur="80"/>
                                        <p:tgtEl>
                                          <p:spTgt spid="164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 nodeType="afterGroup">
                            <p:stCondLst>
                              <p:cond delay="19400"/>
                            </p:stCondLst>
                            <p:childTnLst>
                              <p:par>
                                <p:cTn id="231" presetID="3" presetClass="emph" presetSubtype="2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2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 nodeType="afterGroup">
                            <p:stCondLst>
                              <p:cond delay="19900"/>
                            </p:stCondLst>
                            <p:childTnLst>
                              <p:par>
                                <p:cTn id="23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6" dur="500"/>
                                        <p:tgtEl>
                                          <p:spTgt spid="16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 nodeType="afterGroup">
                            <p:stCondLst>
                              <p:cond delay="20400"/>
                            </p:stCondLst>
                            <p:childTnLst>
                              <p:par>
                                <p:cTn id="23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 nodeType="afterGroup">
                            <p:stCondLst>
                              <p:cond delay="20400"/>
                            </p:stCondLst>
                            <p:childTnLst>
                              <p:par>
                                <p:cTn id="24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3" dur="80"/>
                                        <p:tgtEl>
                                          <p:spTgt spid="164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4" dur="80"/>
                                        <p:tgtEl>
                                          <p:spTgt spid="164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5" dur="80"/>
                                        <p:tgtEl>
                                          <p:spTgt spid="164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 nodeType="afterGroup">
                            <p:stCondLst>
                              <p:cond delay="20600"/>
                            </p:stCondLst>
                            <p:childTnLst>
                              <p:par>
                                <p:cTn id="247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8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 nodeType="afterGroup">
                            <p:stCondLst>
                              <p:cond delay="21100"/>
                            </p:stCondLst>
                            <p:childTnLst>
                              <p:par>
                                <p:cTn id="25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2" dur="500"/>
                                        <p:tgtEl>
                                          <p:spTgt spid="1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21600"/>
                            </p:stCondLst>
                            <p:childTnLst>
                              <p:par>
                                <p:cTn id="25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21600"/>
                            </p:stCondLst>
                            <p:childTnLst>
                              <p:par>
                                <p:cTn id="25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9" dur="80"/>
                                        <p:tgtEl>
                                          <p:spTgt spid="164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0" dur="80"/>
                                        <p:tgtEl>
                                          <p:spTgt spid="164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1" dur="80"/>
                                        <p:tgtEl>
                                          <p:spTgt spid="164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21840"/>
                            </p:stCondLst>
                            <p:childTnLst>
                              <p:par>
                                <p:cTn id="2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22340"/>
                            </p:stCondLst>
                            <p:childTnLst>
                              <p:par>
                                <p:cTn id="26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16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16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1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 nodeType="afterGroup">
                            <p:stCondLst>
                              <p:cond delay="22840"/>
                            </p:stCondLst>
                            <p:childTnLst>
                              <p:par>
                                <p:cTn id="27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 nodeType="afterGroup">
                            <p:stCondLst>
                              <p:cond delay="22840"/>
                            </p:stCondLst>
                            <p:childTnLst>
                              <p:par>
                                <p:cTn id="27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0" dur="500"/>
                                        <p:tgtEl>
                                          <p:spTgt spid="1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 nodeType="afterGroup">
                            <p:stCondLst>
                              <p:cond delay="23340"/>
                            </p:stCondLst>
                            <p:childTnLst>
                              <p:par>
                                <p:cTn id="28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4" dur="80"/>
                                        <p:tgtEl>
                                          <p:spTgt spid="164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5" dur="80"/>
                                        <p:tgtEl>
                                          <p:spTgt spid="164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6" dur="80"/>
                                        <p:tgtEl>
                                          <p:spTgt spid="164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23580"/>
                            </p:stCondLst>
                            <p:childTnLst>
                              <p:par>
                                <p:cTn id="28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0" dur="5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5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 nodeType="afterGroup">
                            <p:stCondLst>
                              <p:cond delay="24080"/>
                            </p:stCondLst>
                            <p:childTnLst>
                              <p:par>
                                <p:cTn id="29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6" dur="500"/>
                                        <p:tgtEl>
                                          <p:spTgt spid="1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 nodeType="afterGroup">
                            <p:stCondLst>
                              <p:cond delay="24580"/>
                            </p:stCondLst>
                            <p:childTnLst>
                              <p:par>
                                <p:cTn id="298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00" dur="500"/>
                                        <p:tgtEl>
                                          <p:spTgt spid="1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 nodeType="afterGroup">
                            <p:stCondLst>
                              <p:cond delay="25080"/>
                            </p:stCondLst>
                            <p:childTnLst>
                              <p:par>
                                <p:cTn id="30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4" dur="500"/>
                                        <p:tgtEl>
                                          <p:spTgt spid="1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 nodeType="afterGroup">
                            <p:stCondLst>
                              <p:cond delay="25580"/>
                            </p:stCondLst>
                            <p:childTnLst>
                              <p:par>
                                <p:cTn id="306" presetID="3" presetClass="emph" presetSubtype="2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7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9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 nodeType="afterGroup">
                            <p:stCondLst>
                              <p:cond delay="26080"/>
                            </p:stCondLst>
                            <p:childTnLst>
                              <p:par>
                                <p:cTn id="31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3" dur="500"/>
                                        <p:tgtEl>
                                          <p:spTgt spid="1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 nodeType="afterGroup">
                            <p:stCondLst>
                              <p:cond delay="26580"/>
                            </p:stCondLst>
                            <p:childTnLst>
                              <p:par>
                                <p:cTn id="31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 nodeType="afterGroup">
                            <p:stCondLst>
                              <p:cond delay="26580"/>
                            </p:stCondLst>
                            <p:childTnLst>
                              <p:par>
                                <p:cTn id="3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0" dur="80"/>
                                        <p:tgtEl>
                                          <p:spTgt spid="164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1" dur="80"/>
                                        <p:tgtEl>
                                          <p:spTgt spid="164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2" dur="80"/>
                                        <p:tgtEl>
                                          <p:spTgt spid="164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 nodeType="afterGroup">
                            <p:stCondLst>
                              <p:cond delay="26780"/>
                            </p:stCondLst>
                            <p:childTnLst>
                              <p:par>
                                <p:cTn id="324" presetID="3" presetClass="emph" presetSubtype="2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5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 nodeType="afterGroup">
                            <p:stCondLst>
                              <p:cond delay="27280"/>
                            </p:stCondLst>
                            <p:childTnLst>
                              <p:par>
                                <p:cTn id="32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9" dur="500"/>
                                        <p:tgtEl>
                                          <p:spTgt spid="1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 nodeType="afterGroup">
                            <p:stCondLst>
                              <p:cond delay="27780"/>
                            </p:stCondLst>
                            <p:childTnLst>
                              <p:par>
                                <p:cTn id="33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 nodeType="afterGroup">
                            <p:stCondLst>
                              <p:cond delay="27780"/>
                            </p:stCondLst>
                            <p:childTnLst>
                              <p:par>
                                <p:cTn id="33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6" dur="80"/>
                                        <p:tgtEl>
                                          <p:spTgt spid="164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7" dur="80"/>
                                        <p:tgtEl>
                                          <p:spTgt spid="164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8" dur="80"/>
                                        <p:tgtEl>
                                          <p:spTgt spid="164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 nodeType="afterGroup">
                            <p:stCondLst>
                              <p:cond delay="27980"/>
                            </p:stCondLst>
                            <p:childTnLst>
                              <p:par>
                                <p:cTn id="340" presetID="3" presetClass="emph" presetSubtype="2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1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 nodeType="afterGroup">
                            <p:stCondLst>
                              <p:cond delay="28480"/>
                            </p:stCondLst>
                            <p:childTnLst>
                              <p:par>
                                <p:cTn id="34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5" dur="500"/>
                                        <p:tgtEl>
                                          <p:spTgt spid="16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 nodeType="afterGroup">
                            <p:stCondLst>
                              <p:cond delay="28980"/>
                            </p:stCondLst>
                            <p:childTnLst>
                              <p:par>
                                <p:cTn id="34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9" dur="500"/>
                                        <p:tgtEl>
                                          <p:spTgt spid="16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 nodeType="afterGroup">
                            <p:stCondLst>
                              <p:cond delay="29480"/>
                            </p:stCondLst>
                            <p:childTnLst>
                              <p:par>
                                <p:cTn id="35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3" dur="500"/>
                                        <p:tgtEl>
                                          <p:spTgt spid="16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 nodeType="afterGroup">
                            <p:stCondLst>
                              <p:cond delay="29980"/>
                            </p:stCondLst>
                            <p:childTnLst>
                              <p:par>
                                <p:cTn id="35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7" dur="500"/>
                                        <p:tgtEl>
                                          <p:spTgt spid="16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 nodeType="afterGroup">
                            <p:stCondLst>
                              <p:cond delay="30480"/>
                            </p:stCondLst>
                            <p:childTnLst>
                              <p:par>
                                <p:cTn id="35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 nodeType="afterGroup">
                            <p:stCondLst>
                              <p:cond delay="30480"/>
                            </p:stCondLst>
                            <p:childTnLst>
                              <p:par>
                                <p:cTn id="36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4" dur="80"/>
                                        <p:tgtEl>
                                          <p:spTgt spid="164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5" dur="80"/>
                                        <p:tgtEl>
                                          <p:spTgt spid="164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6" dur="80"/>
                                        <p:tgtEl>
                                          <p:spTgt spid="164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 nodeType="afterGroup">
                            <p:stCondLst>
                              <p:cond delay="30720"/>
                            </p:stCondLst>
                            <p:childTnLst>
                              <p:par>
                                <p:cTn id="36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0" dur="500"/>
                                        <p:tgtEl>
                                          <p:spTgt spid="16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 nodeType="afterGroup">
                            <p:stCondLst>
                              <p:cond delay="31220"/>
                            </p:stCondLst>
                            <p:childTnLst>
                              <p:par>
                                <p:cTn id="372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74" dur="500"/>
                                        <p:tgtEl>
                                          <p:spTgt spid="16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5" fill="hold" nodeType="afterGroup">
                            <p:stCondLst>
                              <p:cond delay="31720"/>
                            </p:stCondLst>
                            <p:childTnLst>
                              <p:par>
                                <p:cTn id="37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8" dur="500"/>
                                        <p:tgtEl>
                                          <p:spTgt spid="1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 nodeType="afterGroup">
                            <p:stCondLst>
                              <p:cond delay="32220"/>
                            </p:stCondLst>
                            <p:childTnLst>
                              <p:par>
                                <p:cTn id="38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2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4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 nodeType="afterGroup">
                            <p:stCondLst>
                              <p:cond delay="32720"/>
                            </p:stCondLst>
                            <p:childTnLst>
                              <p:par>
                                <p:cTn id="38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8" dur="500"/>
                                        <p:tgtEl>
                                          <p:spTgt spid="1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 nodeType="afterGroup">
                            <p:stCondLst>
                              <p:cond delay="33220"/>
                            </p:stCondLst>
                            <p:childTnLst>
                              <p:par>
                                <p:cTn id="39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 nodeType="afterGroup">
                            <p:stCondLst>
                              <p:cond delay="33220"/>
                            </p:stCondLst>
                            <p:childTnLst>
                              <p:par>
                                <p:cTn id="39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5" dur="80"/>
                                        <p:tgtEl>
                                          <p:spTgt spid="165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6" dur="80"/>
                                        <p:tgtEl>
                                          <p:spTgt spid="165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7" dur="80"/>
                                        <p:tgtEl>
                                          <p:spTgt spid="165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 nodeType="afterGroup">
                            <p:stCondLst>
                              <p:cond delay="33420"/>
                            </p:stCondLst>
                            <p:childTnLst>
                              <p:par>
                                <p:cTn id="399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0" dur="1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animClr clrSpc="rgb" dir="cw">
                                      <p:cBhvr>
                                        <p:cTn id="401" dur="1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402" dur="1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3" dur="1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0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9" fill="hold" nodeType="afterGroup">
                            <p:stCondLst>
                              <p:cond delay="34420"/>
                            </p:stCondLst>
                            <p:childTnLst>
                              <p:par>
                                <p:cTn id="410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1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2" fill="hold" nodeType="afterGroup">
                            <p:stCondLst>
                              <p:cond delay="34920"/>
                            </p:stCondLst>
                            <p:childTnLst>
                              <p:par>
                                <p:cTn id="4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5" dur="500"/>
                                        <p:tgtEl>
                                          <p:spTgt spid="16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 nodeType="afterGroup">
                            <p:stCondLst>
                              <p:cond delay="35420"/>
                            </p:stCondLst>
                            <p:childTnLst>
                              <p:par>
                                <p:cTn id="41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9" fill="hold" nodeType="afterGroup">
                            <p:stCondLst>
                              <p:cond delay="35420"/>
                            </p:stCondLst>
                            <p:childTnLst>
                              <p:par>
                                <p:cTn id="4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2" dur="80"/>
                                        <p:tgtEl>
                                          <p:spTgt spid="165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3" dur="80"/>
                                        <p:tgtEl>
                                          <p:spTgt spid="165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4" dur="80"/>
                                        <p:tgtEl>
                                          <p:spTgt spid="165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 nodeType="afterGroup">
                            <p:stCondLst>
                              <p:cond delay="36180"/>
                            </p:stCondLst>
                            <p:childTnLst>
                              <p:par>
                                <p:cTn id="426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7" dur="1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animClr clrSpc="rgb" dir="cw">
                                      <p:cBhvr>
                                        <p:cTn id="428" dur="1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429" dur="1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0" dur="1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6" fill="hold" nodeType="afterGroup">
                            <p:stCondLst>
                              <p:cond delay="37180"/>
                            </p:stCondLst>
                            <p:childTnLst>
                              <p:par>
                                <p:cTn id="43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9" dur="1000" fill="hold"/>
                                        <p:tgtEl>
                                          <p:spTgt spid="16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 fill="hold"/>
                                        <p:tgtEl>
                                          <p:spTgt spid="16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1" dur="1000" fill="hold"/>
                                        <p:tgtEl>
                                          <p:spTgt spid="16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2" dur="1000" fill="hold"/>
                                        <p:tgtEl>
                                          <p:spTgt spid="16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94" grpId="0" animBg="1"/>
      <p:bldP spid="16395" grpId="0"/>
      <p:bldP spid="16396" grpId="0"/>
      <p:bldP spid="16396" grpId="1"/>
      <p:bldP spid="16396" grpId="2"/>
      <p:bldP spid="16396" grpId="3"/>
      <p:bldP spid="16396" grpId="4"/>
      <p:bldP spid="16396" grpId="5"/>
      <p:bldP spid="16396" grpId="6"/>
      <p:bldP spid="16397" grpId="0"/>
      <p:bldP spid="16397" grpId="1"/>
      <p:bldP spid="16398" grpId="0"/>
      <p:bldP spid="16398" grpId="1"/>
      <p:bldP spid="16398" grpId="2"/>
      <p:bldP spid="16398" grpId="3"/>
      <p:bldP spid="16398" grpId="4"/>
      <p:bldP spid="16399" grpId="0"/>
      <p:bldP spid="16400" grpId="0"/>
      <p:bldP spid="16401" grpId="0"/>
      <p:bldP spid="16402" grpId="0"/>
      <p:bldP spid="16403" grpId="0"/>
      <p:bldP spid="16404" grpId="0"/>
      <p:bldP spid="16405" grpId="0"/>
      <p:bldP spid="16409" grpId="0"/>
      <p:bldP spid="16410" grpId="0"/>
      <p:bldP spid="16411" grpId="0"/>
      <p:bldP spid="16412" grpId="0"/>
      <p:bldP spid="16413" grpId="0"/>
      <p:bldP spid="16414" grpId="0"/>
      <p:bldP spid="16415" grpId="0"/>
      <p:bldP spid="16416" grpId="0"/>
      <p:bldP spid="16417" grpId="0"/>
      <p:bldP spid="16439" grpId="0"/>
      <p:bldP spid="16442" grpId="0"/>
      <p:bldP spid="16445" grpId="0"/>
      <p:bldP spid="16445" grpId="1"/>
      <p:bldP spid="16448" grpId="0"/>
      <p:bldP spid="16448" grpId="1"/>
      <p:bldP spid="16455" grpId="0"/>
      <p:bldP spid="16455" grpId="1"/>
      <p:bldP spid="16463" grpId="0"/>
      <p:bldP spid="16463" grpId="1"/>
      <p:bldP spid="16465" grpId="0"/>
      <p:bldP spid="16465" grpId="1"/>
      <p:bldP spid="16470" grpId="0"/>
      <p:bldP spid="16470" grpId="1"/>
      <p:bldP spid="16476" grpId="0"/>
      <p:bldP spid="16476" grpId="1"/>
      <p:bldP spid="16478" grpId="0"/>
      <p:bldP spid="16478" grpId="1"/>
      <p:bldP spid="16481" grpId="0"/>
      <p:bldP spid="16482" grpId="0" animBg="1"/>
      <p:bldP spid="16483" grpId="0"/>
      <p:bldP spid="16483" grpId="1"/>
      <p:bldP spid="16489" grpId="0"/>
      <p:bldP spid="16489" grpId="1"/>
      <p:bldP spid="16491" grpId="0"/>
      <p:bldP spid="16499" grpId="0"/>
      <p:bldP spid="16501" grpId="0"/>
      <p:bldP spid="16504" grpId="0"/>
      <p:bldP spid="1650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>
            <a:extLst>
              <a:ext uri="{FF2B5EF4-FFF2-40B4-BE49-F238E27FC236}">
                <a16:creationId xmlns:a16="http://schemas.microsoft.com/office/drawing/2014/main" id="{67414786-A306-45E8-A2F0-CB83DBF39CC4}"/>
              </a:ext>
            </a:extLst>
          </p:cNvPr>
          <p:cNvGrpSpPr>
            <a:grpSpLocks/>
          </p:cNvGrpSpPr>
          <p:nvPr/>
        </p:nvGrpSpPr>
        <p:grpSpPr bwMode="auto">
          <a:xfrm>
            <a:off x="842963" y="1597025"/>
            <a:ext cx="2800350" cy="658813"/>
            <a:chOff x="531" y="1006"/>
            <a:chExt cx="1764" cy="415"/>
          </a:xfrm>
        </p:grpSpPr>
        <p:sp>
          <p:nvSpPr>
            <p:cNvPr id="12377" name="Oval 3">
              <a:extLst>
                <a:ext uri="{FF2B5EF4-FFF2-40B4-BE49-F238E27FC236}">
                  <a16:creationId xmlns:a16="http://schemas.microsoft.com/office/drawing/2014/main" id="{97BAA38C-CB02-4F77-8FE9-EBEAA16952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" y="1006"/>
              <a:ext cx="1764" cy="415"/>
            </a:xfrm>
            <a:prstGeom prst="ellipse">
              <a:avLst/>
            </a:prstGeom>
            <a:solidFill>
              <a:srgbClr val="BBE0E3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78" name="Oval 4">
              <a:extLst>
                <a:ext uri="{FF2B5EF4-FFF2-40B4-BE49-F238E27FC236}">
                  <a16:creationId xmlns:a16="http://schemas.microsoft.com/office/drawing/2014/main" id="{71D4B5DC-C84E-4458-9C27-53EE2089F0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" y="1006"/>
              <a:ext cx="1764" cy="415"/>
            </a:xfrm>
            <a:prstGeom prst="ellips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8197" name="Rectangle 5">
            <a:extLst>
              <a:ext uri="{FF2B5EF4-FFF2-40B4-BE49-F238E27FC236}">
                <a16:creationId xmlns:a16="http://schemas.microsoft.com/office/drawing/2014/main" id="{D4EF2735-DD10-47D5-B64C-A8DAA6F35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752600"/>
            <a:ext cx="13525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>
                <a:solidFill>
                  <a:srgbClr val="FF3300"/>
                </a:solidFill>
              </a:rPr>
              <a:t> a,b,c= 1 3 5 </a:t>
            </a:r>
            <a:endParaRPr lang="en-US" altLang="en-US" sz="1800" baseline="-25000">
              <a:solidFill>
                <a:srgbClr val="FF3300"/>
              </a:solidFill>
            </a:endParaRPr>
          </a:p>
        </p:txBody>
      </p:sp>
      <p:grpSp>
        <p:nvGrpSpPr>
          <p:cNvPr id="12292" name="Group 6">
            <a:extLst>
              <a:ext uri="{FF2B5EF4-FFF2-40B4-BE49-F238E27FC236}">
                <a16:creationId xmlns:a16="http://schemas.microsoft.com/office/drawing/2014/main" id="{BDFD4472-FD7D-411E-87F7-622C80D87909}"/>
              </a:ext>
            </a:extLst>
          </p:cNvPr>
          <p:cNvGrpSpPr>
            <a:grpSpLocks/>
          </p:cNvGrpSpPr>
          <p:nvPr/>
        </p:nvGrpSpPr>
        <p:grpSpPr bwMode="auto">
          <a:xfrm>
            <a:off x="842963" y="2716213"/>
            <a:ext cx="2800350" cy="527050"/>
            <a:chOff x="531" y="1711"/>
            <a:chExt cx="1764" cy="332"/>
          </a:xfrm>
        </p:grpSpPr>
        <p:sp>
          <p:nvSpPr>
            <p:cNvPr id="12375" name="Rectangle 7">
              <a:extLst>
                <a:ext uri="{FF2B5EF4-FFF2-40B4-BE49-F238E27FC236}">
                  <a16:creationId xmlns:a16="http://schemas.microsoft.com/office/drawing/2014/main" id="{E33B9BE7-D66C-464D-826D-63C0040AA3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" y="1711"/>
              <a:ext cx="1764" cy="332"/>
            </a:xfrm>
            <a:prstGeom prst="rect">
              <a:avLst/>
            </a:prstGeom>
            <a:solidFill>
              <a:srgbClr val="BBE0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76" name="Rectangle 8">
              <a:extLst>
                <a:ext uri="{FF2B5EF4-FFF2-40B4-BE49-F238E27FC236}">
                  <a16:creationId xmlns:a16="http://schemas.microsoft.com/office/drawing/2014/main" id="{0D69E84A-E94A-45C7-9DE7-924B2AE605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" y="1711"/>
              <a:ext cx="1764" cy="332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8201" name="Rectangle 9">
            <a:extLst>
              <a:ext uri="{FF2B5EF4-FFF2-40B4-BE49-F238E27FC236}">
                <a16:creationId xmlns:a16="http://schemas.microsoft.com/office/drawing/2014/main" id="{24217FD3-5CD0-4510-A1C9-9B475C6BE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0" y="2819400"/>
            <a:ext cx="1955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>
                <a:solidFill>
                  <a:srgbClr val="FF3300"/>
                </a:solidFill>
                <a:latin typeface="Symbol" panose="05050102010706020507" pitchFamily="18" charset="2"/>
              </a:rPr>
              <a:t>D = 3*3 - 4*5 =</a:t>
            </a:r>
            <a:r>
              <a:rPr lang="en-US" altLang="en-US" sz="1800" b="1">
                <a:solidFill>
                  <a:srgbClr val="000000"/>
                </a:solidFill>
                <a:latin typeface="Symbol" panose="05050102010706020507" pitchFamily="18" charset="2"/>
              </a:rPr>
              <a:t> </a:t>
            </a:r>
            <a:r>
              <a:rPr lang="en-US" altLang="en-US" sz="1800" b="1">
                <a:solidFill>
                  <a:srgbClr val="FF3300"/>
                </a:solidFill>
                <a:latin typeface="Symbol" panose="05050102010706020507" pitchFamily="18" charset="2"/>
              </a:rPr>
              <a:t>- 11</a:t>
            </a:r>
            <a:endParaRPr lang="en-US" altLang="en-US" sz="1800" baseline="-25000">
              <a:solidFill>
                <a:srgbClr val="FF3300"/>
              </a:solidFill>
            </a:endParaRPr>
          </a:p>
        </p:txBody>
      </p:sp>
      <p:grpSp>
        <p:nvGrpSpPr>
          <p:cNvPr id="12294" name="Group 10">
            <a:extLst>
              <a:ext uri="{FF2B5EF4-FFF2-40B4-BE49-F238E27FC236}">
                <a16:creationId xmlns:a16="http://schemas.microsoft.com/office/drawing/2014/main" id="{B18AD24F-EFD6-440E-9703-5092571ECDB0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3581400"/>
            <a:ext cx="2241550" cy="723900"/>
            <a:chOff x="682" y="2251"/>
            <a:chExt cx="1412" cy="456"/>
          </a:xfrm>
        </p:grpSpPr>
        <p:sp>
          <p:nvSpPr>
            <p:cNvPr id="12373" name="Freeform 11">
              <a:extLst>
                <a:ext uri="{FF2B5EF4-FFF2-40B4-BE49-F238E27FC236}">
                  <a16:creationId xmlns:a16="http://schemas.microsoft.com/office/drawing/2014/main" id="{0A623BBC-FCBE-4178-9645-47FBACB6F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" y="2251"/>
              <a:ext cx="1412" cy="456"/>
            </a:xfrm>
            <a:custGeom>
              <a:avLst/>
              <a:gdLst>
                <a:gd name="T0" fmla="*/ 706 w 1412"/>
                <a:gd name="T1" fmla="*/ 0 h 456"/>
                <a:gd name="T2" fmla="*/ 0 w 1412"/>
                <a:gd name="T3" fmla="*/ 228 h 456"/>
                <a:gd name="T4" fmla="*/ 706 w 1412"/>
                <a:gd name="T5" fmla="*/ 456 h 456"/>
                <a:gd name="T6" fmla="*/ 1412 w 1412"/>
                <a:gd name="T7" fmla="*/ 228 h 456"/>
                <a:gd name="T8" fmla="*/ 706 w 1412"/>
                <a:gd name="T9" fmla="*/ 0 h 4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12"/>
                <a:gd name="T16" fmla="*/ 0 h 456"/>
                <a:gd name="T17" fmla="*/ 1412 w 1412"/>
                <a:gd name="T18" fmla="*/ 456 h 4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12" h="456">
                  <a:moveTo>
                    <a:pt x="706" y="0"/>
                  </a:moveTo>
                  <a:lnTo>
                    <a:pt x="0" y="228"/>
                  </a:lnTo>
                  <a:lnTo>
                    <a:pt x="706" y="456"/>
                  </a:lnTo>
                  <a:lnTo>
                    <a:pt x="1412" y="228"/>
                  </a:lnTo>
                  <a:lnTo>
                    <a:pt x="706" y="0"/>
                  </a:lnTo>
                  <a:close/>
                </a:path>
              </a:pathLst>
            </a:custGeom>
            <a:solidFill>
              <a:srgbClr val="BBE0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4" name="Freeform 12">
              <a:extLst>
                <a:ext uri="{FF2B5EF4-FFF2-40B4-BE49-F238E27FC236}">
                  <a16:creationId xmlns:a16="http://schemas.microsoft.com/office/drawing/2014/main" id="{405CEE40-68AC-4BB2-9927-2827CF17D6D8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" y="2251"/>
              <a:ext cx="1412" cy="456"/>
            </a:xfrm>
            <a:custGeom>
              <a:avLst/>
              <a:gdLst>
                <a:gd name="T0" fmla="*/ 706 w 1412"/>
                <a:gd name="T1" fmla="*/ 0 h 456"/>
                <a:gd name="T2" fmla="*/ 0 w 1412"/>
                <a:gd name="T3" fmla="*/ 228 h 456"/>
                <a:gd name="T4" fmla="*/ 706 w 1412"/>
                <a:gd name="T5" fmla="*/ 456 h 456"/>
                <a:gd name="T6" fmla="*/ 1412 w 1412"/>
                <a:gd name="T7" fmla="*/ 228 h 456"/>
                <a:gd name="T8" fmla="*/ 706 w 1412"/>
                <a:gd name="T9" fmla="*/ 0 h 4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12"/>
                <a:gd name="T16" fmla="*/ 0 h 456"/>
                <a:gd name="T17" fmla="*/ 1412 w 1412"/>
                <a:gd name="T18" fmla="*/ 456 h 4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12" h="456">
                  <a:moveTo>
                    <a:pt x="706" y="0"/>
                  </a:moveTo>
                  <a:lnTo>
                    <a:pt x="0" y="228"/>
                  </a:lnTo>
                  <a:lnTo>
                    <a:pt x="706" y="456"/>
                  </a:lnTo>
                  <a:lnTo>
                    <a:pt x="1412" y="228"/>
                  </a:lnTo>
                  <a:lnTo>
                    <a:pt x="706" y="0"/>
                  </a:ln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05" name="Rectangle 13">
            <a:extLst>
              <a:ext uri="{FF2B5EF4-FFF2-40B4-BE49-F238E27FC236}">
                <a16:creationId xmlns:a16="http://schemas.microsoft.com/office/drawing/2014/main" id="{E363ACD6-7E7B-44B9-829E-0C98B34C5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733800"/>
            <a:ext cx="7651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>
                <a:solidFill>
                  <a:srgbClr val="FF3300"/>
                </a:solidFill>
                <a:latin typeface="Symbol" panose="05050102010706020507" pitchFamily="18" charset="2"/>
              </a:rPr>
              <a:t>-11 &lt; 0 </a:t>
            </a:r>
            <a:endParaRPr lang="en-US" altLang="en-US" sz="1800" baseline="-25000">
              <a:solidFill>
                <a:srgbClr val="FF3300"/>
              </a:solidFill>
            </a:endParaRPr>
          </a:p>
        </p:txBody>
      </p:sp>
      <p:sp>
        <p:nvSpPr>
          <p:cNvPr id="12296" name="Freeform 14">
            <a:extLst>
              <a:ext uri="{FF2B5EF4-FFF2-40B4-BE49-F238E27FC236}">
                <a16:creationId xmlns:a16="http://schemas.microsoft.com/office/drawing/2014/main" id="{9327253F-74F3-46C5-8E16-1E83F2001A6B}"/>
              </a:ext>
            </a:extLst>
          </p:cNvPr>
          <p:cNvSpPr>
            <a:spLocks noEditPoints="1"/>
          </p:cNvSpPr>
          <p:nvPr/>
        </p:nvSpPr>
        <p:spPr bwMode="auto">
          <a:xfrm>
            <a:off x="2163763" y="4292600"/>
            <a:ext cx="79375" cy="465138"/>
          </a:xfrm>
          <a:custGeom>
            <a:avLst/>
            <a:gdLst>
              <a:gd name="T0" fmla="*/ 225 w 400"/>
              <a:gd name="T1" fmla="*/ 25 h 2825"/>
              <a:gd name="T2" fmla="*/ 225 w 400"/>
              <a:gd name="T3" fmla="*/ 2492 h 2825"/>
              <a:gd name="T4" fmla="*/ 200 w 400"/>
              <a:gd name="T5" fmla="*/ 2517 h 2825"/>
              <a:gd name="T6" fmla="*/ 175 w 400"/>
              <a:gd name="T7" fmla="*/ 2492 h 2825"/>
              <a:gd name="T8" fmla="*/ 175 w 400"/>
              <a:gd name="T9" fmla="*/ 25 h 2825"/>
              <a:gd name="T10" fmla="*/ 200 w 400"/>
              <a:gd name="T11" fmla="*/ 0 h 2825"/>
              <a:gd name="T12" fmla="*/ 225 w 400"/>
              <a:gd name="T13" fmla="*/ 25 h 2825"/>
              <a:gd name="T14" fmla="*/ 400 w 400"/>
              <a:gd name="T15" fmla="*/ 2425 h 2825"/>
              <a:gd name="T16" fmla="*/ 200 w 400"/>
              <a:gd name="T17" fmla="*/ 2825 h 2825"/>
              <a:gd name="T18" fmla="*/ 0 w 400"/>
              <a:gd name="T19" fmla="*/ 2425 h 2825"/>
              <a:gd name="T20" fmla="*/ 400 w 400"/>
              <a:gd name="T21" fmla="*/ 2425 h 282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00"/>
              <a:gd name="T34" fmla="*/ 0 h 2825"/>
              <a:gd name="T35" fmla="*/ 400 w 400"/>
              <a:gd name="T36" fmla="*/ 2825 h 282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00" h="2825">
                <a:moveTo>
                  <a:pt x="225" y="25"/>
                </a:moveTo>
                <a:lnTo>
                  <a:pt x="225" y="2492"/>
                </a:lnTo>
                <a:cubicBezTo>
                  <a:pt x="225" y="2506"/>
                  <a:pt x="214" y="2517"/>
                  <a:pt x="200" y="2517"/>
                </a:cubicBezTo>
                <a:cubicBezTo>
                  <a:pt x="187" y="2517"/>
                  <a:pt x="175" y="2506"/>
                  <a:pt x="175" y="2492"/>
                </a:cubicBezTo>
                <a:lnTo>
                  <a:pt x="175" y="25"/>
                </a:lnTo>
                <a:cubicBezTo>
                  <a:pt x="175" y="12"/>
                  <a:pt x="187" y="0"/>
                  <a:pt x="200" y="0"/>
                </a:cubicBezTo>
                <a:cubicBezTo>
                  <a:pt x="214" y="0"/>
                  <a:pt x="225" y="12"/>
                  <a:pt x="225" y="25"/>
                </a:cubicBezTo>
                <a:close/>
                <a:moveTo>
                  <a:pt x="400" y="2425"/>
                </a:moveTo>
                <a:lnTo>
                  <a:pt x="200" y="2825"/>
                </a:lnTo>
                <a:lnTo>
                  <a:pt x="0" y="2425"/>
                </a:lnTo>
                <a:lnTo>
                  <a:pt x="400" y="2425"/>
                </a:lnTo>
                <a:close/>
              </a:path>
            </a:pathLst>
          </a:custGeom>
          <a:solidFill>
            <a:srgbClr val="000000"/>
          </a:solidFill>
          <a:ln w="38100" cap="flat" cmpd="sng">
            <a:solidFill>
              <a:schemeClr val="tx1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15">
            <a:extLst>
              <a:ext uri="{FF2B5EF4-FFF2-40B4-BE49-F238E27FC236}">
                <a16:creationId xmlns:a16="http://schemas.microsoft.com/office/drawing/2014/main" id="{F8A8B123-3DF7-4130-8934-735BB028BF0A}"/>
              </a:ext>
            </a:extLst>
          </p:cNvPr>
          <p:cNvGrpSpPr>
            <a:grpSpLocks/>
          </p:cNvGrpSpPr>
          <p:nvPr/>
        </p:nvGrpSpPr>
        <p:grpSpPr bwMode="auto">
          <a:xfrm>
            <a:off x="3963988" y="3638550"/>
            <a:ext cx="2800350" cy="658813"/>
            <a:chOff x="2497" y="2292"/>
            <a:chExt cx="1764" cy="415"/>
          </a:xfrm>
        </p:grpSpPr>
        <p:sp>
          <p:nvSpPr>
            <p:cNvPr id="12371" name="Oval 16">
              <a:extLst>
                <a:ext uri="{FF2B5EF4-FFF2-40B4-BE49-F238E27FC236}">
                  <a16:creationId xmlns:a16="http://schemas.microsoft.com/office/drawing/2014/main" id="{53D555BE-0F5A-47BF-8962-3697ED4541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7" y="2292"/>
              <a:ext cx="1764" cy="415"/>
            </a:xfrm>
            <a:prstGeom prst="ellipse">
              <a:avLst/>
            </a:prstGeom>
            <a:solidFill>
              <a:srgbClr val="BBE0E3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72" name="Oval 17">
              <a:extLst>
                <a:ext uri="{FF2B5EF4-FFF2-40B4-BE49-F238E27FC236}">
                  <a16:creationId xmlns:a16="http://schemas.microsoft.com/office/drawing/2014/main" id="{9C8DCA76-D4E3-4619-BDC0-89EF033517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7" y="2292"/>
              <a:ext cx="1764" cy="415"/>
            </a:xfrm>
            <a:prstGeom prst="ellips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8210" name="Rectangle 18">
            <a:extLst>
              <a:ext uri="{FF2B5EF4-FFF2-40B4-BE49-F238E27FC236}">
                <a16:creationId xmlns:a16="http://schemas.microsoft.com/office/drawing/2014/main" id="{31F09DA0-9DE1-48C5-BBDB-F6FA4B900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822700"/>
            <a:ext cx="164147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 dirty="0">
                <a:solidFill>
                  <a:srgbClr val="000000"/>
                </a:solidFill>
                <a:latin typeface=".VnArial" pitchFamily="34" charset="0"/>
              </a:rPr>
              <a:t>PT </a:t>
            </a:r>
            <a:r>
              <a:rPr lang="en-US" b="1" dirty="0" err="1">
                <a:solidFill>
                  <a:schemeClr val="accent4">
                    <a:lumMod val="10000"/>
                  </a:schemeClr>
                </a:solidFill>
              </a:rPr>
              <a:t>vô</a:t>
            </a:r>
            <a:r>
              <a:rPr lang="en-US" b="1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10000"/>
                  </a:schemeClr>
                </a:solidFill>
              </a:rPr>
              <a:t>nghiệm</a:t>
            </a:r>
            <a:endParaRPr lang="en-US" altLang="en-US" sz="1800" dirty="0">
              <a:solidFill>
                <a:schemeClr val="accent4">
                  <a:lumMod val="10000"/>
                </a:schemeClr>
              </a:solidFill>
              <a:latin typeface=".VnArial" pitchFamily="34" charset="0"/>
            </a:endParaRPr>
          </a:p>
          <a:p>
            <a:endParaRPr lang="en-US" altLang="en-US" sz="1800" baseline="-25000" dirty="0">
              <a:solidFill>
                <a:srgbClr val="110C05"/>
              </a:solidFill>
            </a:endParaRPr>
          </a:p>
        </p:txBody>
      </p:sp>
      <p:grpSp>
        <p:nvGrpSpPr>
          <p:cNvPr id="12299" name="Group 19">
            <a:extLst>
              <a:ext uri="{FF2B5EF4-FFF2-40B4-BE49-F238E27FC236}">
                <a16:creationId xmlns:a16="http://schemas.microsoft.com/office/drawing/2014/main" id="{E22CEB23-C614-489C-AE94-ABD45A8440CF}"/>
              </a:ext>
            </a:extLst>
          </p:cNvPr>
          <p:cNvGrpSpPr>
            <a:grpSpLocks/>
          </p:cNvGrpSpPr>
          <p:nvPr/>
        </p:nvGrpSpPr>
        <p:grpSpPr bwMode="auto">
          <a:xfrm>
            <a:off x="1082675" y="4757738"/>
            <a:ext cx="2241550" cy="725487"/>
            <a:chOff x="682" y="2997"/>
            <a:chExt cx="1412" cy="457"/>
          </a:xfrm>
        </p:grpSpPr>
        <p:sp>
          <p:nvSpPr>
            <p:cNvPr id="12369" name="Freeform 20">
              <a:extLst>
                <a:ext uri="{FF2B5EF4-FFF2-40B4-BE49-F238E27FC236}">
                  <a16:creationId xmlns:a16="http://schemas.microsoft.com/office/drawing/2014/main" id="{BD53C2B1-F199-4713-A646-65D3606349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" y="2997"/>
              <a:ext cx="1412" cy="457"/>
            </a:xfrm>
            <a:custGeom>
              <a:avLst/>
              <a:gdLst>
                <a:gd name="T0" fmla="*/ 706 w 1412"/>
                <a:gd name="T1" fmla="*/ 0 h 457"/>
                <a:gd name="T2" fmla="*/ 0 w 1412"/>
                <a:gd name="T3" fmla="*/ 228 h 457"/>
                <a:gd name="T4" fmla="*/ 706 w 1412"/>
                <a:gd name="T5" fmla="*/ 457 h 457"/>
                <a:gd name="T6" fmla="*/ 1412 w 1412"/>
                <a:gd name="T7" fmla="*/ 228 h 457"/>
                <a:gd name="T8" fmla="*/ 706 w 1412"/>
                <a:gd name="T9" fmla="*/ 0 h 4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12"/>
                <a:gd name="T16" fmla="*/ 0 h 457"/>
                <a:gd name="T17" fmla="*/ 1412 w 1412"/>
                <a:gd name="T18" fmla="*/ 457 h 4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12" h="457">
                  <a:moveTo>
                    <a:pt x="706" y="0"/>
                  </a:moveTo>
                  <a:lnTo>
                    <a:pt x="0" y="228"/>
                  </a:lnTo>
                  <a:lnTo>
                    <a:pt x="706" y="457"/>
                  </a:lnTo>
                  <a:lnTo>
                    <a:pt x="1412" y="228"/>
                  </a:lnTo>
                  <a:lnTo>
                    <a:pt x="706" y="0"/>
                  </a:lnTo>
                  <a:close/>
                </a:path>
              </a:pathLst>
            </a:custGeom>
            <a:solidFill>
              <a:srgbClr val="BBE0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0" name="Freeform 21">
              <a:extLst>
                <a:ext uri="{FF2B5EF4-FFF2-40B4-BE49-F238E27FC236}">
                  <a16:creationId xmlns:a16="http://schemas.microsoft.com/office/drawing/2014/main" id="{4EAE7E28-F2AB-4A50-9C80-778AD21BE595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" y="2997"/>
              <a:ext cx="1412" cy="457"/>
            </a:xfrm>
            <a:custGeom>
              <a:avLst/>
              <a:gdLst>
                <a:gd name="T0" fmla="*/ 706 w 1412"/>
                <a:gd name="T1" fmla="*/ 0 h 457"/>
                <a:gd name="T2" fmla="*/ 0 w 1412"/>
                <a:gd name="T3" fmla="*/ 228 h 457"/>
                <a:gd name="T4" fmla="*/ 706 w 1412"/>
                <a:gd name="T5" fmla="*/ 457 h 457"/>
                <a:gd name="T6" fmla="*/ 1412 w 1412"/>
                <a:gd name="T7" fmla="*/ 228 h 457"/>
                <a:gd name="T8" fmla="*/ 706 w 1412"/>
                <a:gd name="T9" fmla="*/ 0 h 4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12"/>
                <a:gd name="T16" fmla="*/ 0 h 457"/>
                <a:gd name="T17" fmla="*/ 1412 w 1412"/>
                <a:gd name="T18" fmla="*/ 457 h 4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12" h="457">
                  <a:moveTo>
                    <a:pt x="706" y="0"/>
                  </a:moveTo>
                  <a:lnTo>
                    <a:pt x="0" y="228"/>
                  </a:lnTo>
                  <a:lnTo>
                    <a:pt x="706" y="457"/>
                  </a:lnTo>
                  <a:lnTo>
                    <a:pt x="1412" y="228"/>
                  </a:lnTo>
                  <a:lnTo>
                    <a:pt x="706" y="0"/>
                  </a:ln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00" name="Group 22">
            <a:extLst>
              <a:ext uri="{FF2B5EF4-FFF2-40B4-BE49-F238E27FC236}">
                <a16:creationId xmlns:a16="http://schemas.microsoft.com/office/drawing/2014/main" id="{FF0CF558-752D-43D5-93F3-0B56BB399899}"/>
              </a:ext>
            </a:extLst>
          </p:cNvPr>
          <p:cNvGrpSpPr>
            <a:grpSpLocks/>
          </p:cNvGrpSpPr>
          <p:nvPr/>
        </p:nvGrpSpPr>
        <p:grpSpPr bwMode="auto">
          <a:xfrm>
            <a:off x="1930400" y="5013325"/>
            <a:ext cx="527050" cy="290513"/>
            <a:chOff x="1216" y="3139"/>
            <a:chExt cx="332" cy="183"/>
          </a:xfrm>
        </p:grpSpPr>
        <p:sp>
          <p:nvSpPr>
            <p:cNvPr id="12367" name="Rectangle 23">
              <a:extLst>
                <a:ext uri="{FF2B5EF4-FFF2-40B4-BE49-F238E27FC236}">
                  <a16:creationId xmlns:a16="http://schemas.microsoft.com/office/drawing/2014/main" id="{6E69F7DF-B1F3-4B40-8314-8D2506D7BA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6" y="3149"/>
              <a:ext cx="8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>
                  <a:solidFill>
                    <a:srgbClr val="000000"/>
                  </a:solidFill>
                  <a:latin typeface="Symbol" panose="05050102010706020507" pitchFamily="18" charset="2"/>
                </a:rPr>
                <a:t>D</a:t>
              </a:r>
              <a:endParaRPr lang="en-US" altLang="en-US" sz="1800" baseline="-25000"/>
            </a:p>
          </p:txBody>
        </p:sp>
        <p:sp>
          <p:nvSpPr>
            <p:cNvPr id="12368" name="Rectangle 24">
              <a:extLst>
                <a:ext uri="{FF2B5EF4-FFF2-40B4-BE49-F238E27FC236}">
                  <a16:creationId xmlns:a16="http://schemas.microsoft.com/office/drawing/2014/main" id="{2FD9768B-B2AE-444C-BF9A-A25EFB8FF5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139"/>
              <a:ext cx="2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>
                  <a:solidFill>
                    <a:srgbClr val="000000"/>
                  </a:solidFill>
                </a:rPr>
                <a:t>= 0</a:t>
              </a:r>
              <a:endParaRPr lang="en-US" altLang="en-US" sz="1800" baseline="-25000"/>
            </a:p>
          </p:txBody>
        </p:sp>
      </p:grpSp>
      <p:sp>
        <p:nvSpPr>
          <p:cNvPr id="12301" name="Freeform 25">
            <a:extLst>
              <a:ext uri="{FF2B5EF4-FFF2-40B4-BE49-F238E27FC236}">
                <a16:creationId xmlns:a16="http://schemas.microsoft.com/office/drawing/2014/main" id="{A4874984-6414-4A4F-96FD-9FEAB33ACA3E}"/>
              </a:ext>
            </a:extLst>
          </p:cNvPr>
          <p:cNvSpPr>
            <a:spLocks noEditPoints="1"/>
          </p:cNvSpPr>
          <p:nvPr/>
        </p:nvSpPr>
        <p:spPr bwMode="auto">
          <a:xfrm>
            <a:off x="3238500" y="5083175"/>
            <a:ext cx="725488" cy="65088"/>
          </a:xfrm>
          <a:custGeom>
            <a:avLst/>
            <a:gdLst>
              <a:gd name="T0" fmla="*/ 25 w 3625"/>
              <a:gd name="T1" fmla="*/ 175 h 400"/>
              <a:gd name="T2" fmla="*/ 3292 w 3625"/>
              <a:gd name="T3" fmla="*/ 175 h 400"/>
              <a:gd name="T4" fmla="*/ 3317 w 3625"/>
              <a:gd name="T5" fmla="*/ 200 h 400"/>
              <a:gd name="T6" fmla="*/ 3292 w 3625"/>
              <a:gd name="T7" fmla="*/ 225 h 400"/>
              <a:gd name="T8" fmla="*/ 25 w 3625"/>
              <a:gd name="T9" fmla="*/ 225 h 400"/>
              <a:gd name="T10" fmla="*/ 0 w 3625"/>
              <a:gd name="T11" fmla="*/ 200 h 400"/>
              <a:gd name="T12" fmla="*/ 25 w 3625"/>
              <a:gd name="T13" fmla="*/ 175 h 400"/>
              <a:gd name="T14" fmla="*/ 3225 w 3625"/>
              <a:gd name="T15" fmla="*/ 0 h 400"/>
              <a:gd name="T16" fmla="*/ 3625 w 3625"/>
              <a:gd name="T17" fmla="*/ 200 h 400"/>
              <a:gd name="T18" fmla="*/ 3225 w 3625"/>
              <a:gd name="T19" fmla="*/ 400 h 400"/>
              <a:gd name="T20" fmla="*/ 3225 w 3625"/>
              <a:gd name="T21" fmla="*/ 0 h 4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625"/>
              <a:gd name="T34" fmla="*/ 0 h 400"/>
              <a:gd name="T35" fmla="*/ 3625 w 3625"/>
              <a:gd name="T36" fmla="*/ 400 h 4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625" h="400">
                <a:moveTo>
                  <a:pt x="25" y="175"/>
                </a:moveTo>
                <a:lnTo>
                  <a:pt x="3292" y="175"/>
                </a:lnTo>
                <a:cubicBezTo>
                  <a:pt x="3306" y="175"/>
                  <a:pt x="3317" y="187"/>
                  <a:pt x="3317" y="200"/>
                </a:cubicBezTo>
                <a:cubicBezTo>
                  <a:pt x="3317" y="214"/>
                  <a:pt x="3306" y="225"/>
                  <a:pt x="3292" y="225"/>
                </a:cubicBezTo>
                <a:lnTo>
                  <a:pt x="25" y="225"/>
                </a:lnTo>
                <a:cubicBezTo>
                  <a:pt x="12" y="225"/>
                  <a:pt x="0" y="214"/>
                  <a:pt x="0" y="200"/>
                </a:cubicBezTo>
                <a:cubicBezTo>
                  <a:pt x="0" y="187"/>
                  <a:pt x="12" y="175"/>
                  <a:pt x="25" y="175"/>
                </a:cubicBezTo>
                <a:close/>
                <a:moveTo>
                  <a:pt x="3225" y="0"/>
                </a:moveTo>
                <a:lnTo>
                  <a:pt x="3625" y="200"/>
                </a:lnTo>
                <a:lnTo>
                  <a:pt x="3225" y="400"/>
                </a:lnTo>
                <a:lnTo>
                  <a:pt x="3225" y="0"/>
                </a:lnTo>
                <a:close/>
              </a:path>
            </a:pathLst>
          </a:custGeom>
          <a:solidFill>
            <a:srgbClr val="000000"/>
          </a:solidFill>
          <a:ln w="38100" cap="flat" cmpd="sng">
            <a:solidFill>
              <a:schemeClr val="tx1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2302" name="Group 26">
            <a:extLst>
              <a:ext uri="{FF2B5EF4-FFF2-40B4-BE49-F238E27FC236}">
                <a16:creationId xmlns:a16="http://schemas.microsoft.com/office/drawing/2014/main" id="{FD2E3704-BD39-4770-B86F-0D8EB2DC4893}"/>
              </a:ext>
            </a:extLst>
          </p:cNvPr>
          <p:cNvGrpSpPr>
            <a:grpSpLocks/>
          </p:cNvGrpSpPr>
          <p:nvPr/>
        </p:nvGrpSpPr>
        <p:grpSpPr bwMode="auto">
          <a:xfrm>
            <a:off x="3963988" y="4757738"/>
            <a:ext cx="2800350" cy="658812"/>
            <a:chOff x="2497" y="2997"/>
            <a:chExt cx="1764" cy="415"/>
          </a:xfrm>
        </p:grpSpPr>
        <p:sp>
          <p:nvSpPr>
            <p:cNvPr id="12365" name="Oval 27">
              <a:extLst>
                <a:ext uri="{FF2B5EF4-FFF2-40B4-BE49-F238E27FC236}">
                  <a16:creationId xmlns:a16="http://schemas.microsoft.com/office/drawing/2014/main" id="{10D99B88-8D8A-436C-A7D0-0909086A68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7" y="2997"/>
              <a:ext cx="1764" cy="415"/>
            </a:xfrm>
            <a:prstGeom prst="ellipse">
              <a:avLst/>
            </a:prstGeom>
            <a:solidFill>
              <a:srgbClr val="BBE0E3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66" name="Oval 28">
              <a:extLst>
                <a:ext uri="{FF2B5EF4-FFF2-40B4-BE49-F238E27FC236}">
                  <a16:creationId xmlns:a16="http://schemas.microsoft.com/office/drawing/2014/main" id="{D988358D-CEF8-40CA-B7F0-90F9EE0FF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7" y="2997"/>
              <a:ext cx="1764" cy="415"/>
            </a:xfrm>
            <a:prstGeom prst="ellips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2303" name="Group 29">
            <a:extLst>
              <a:ext uri="{FF2B5EF4-FFF2-40B4-BE49-F238E27FC236}">
                <a16:creationId xmlns:a16="http://schemas.microsoft.com/office/drawing/2014/main" id="{20FFD4A1-E37D-4F0C-A9AE-490EBD32FBE2}"/>
              </a:ext>
            </a:extLst>
          </p:cNvPr>
          <p:cNvGrpSpPr>
            <a:grpSpLocks/>
          </p:cNvGrpSpPr>
          <p:nvPr/>
        </p:nvGrpSpPr>
        <p:grpSpPr bwMode="auto">
          <a:xfrm>
            <a:off x="4098925" y="4997450"/>
            <a:ext cx="2530475" cy="274638"/>
            <a:chOff x="2601" y="3129"/>
            <a:chExt cx="1594" cy="173"/>
          </a:xfrm>
        </p:grpSpPr>
        <p:sp>
          <p:nvSpPr>
            <p:cNvPr id="12362" name="Rectangle 30">
              <a:extLst>
                <a:ext uri="{FF2B5EF4-FFF2-40B4-BE49-F238E27FC236}">
                  <a16:creationId xmlns:a16="http://schemas.microsoft.com/office/drawing/2014/main" id="{52E4C202-CCCC-4370-BF70-28791FD1DD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1" y="3129"/>
              <a:ext cx="118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 dirty="0">
                  <a:solidFill>
                    <a:srgbClr val="000000"/>
                  </a:solidFill>
                  <a:latin typeface=".VnArial" pitchFamily="34" charset="0"/>
                </a:rPr>
                <a:t>PT </a:t>
              </a:r>
              <a:r>
                <a:rPr lang="en-US" sz="1800" b="1" i="0" u="none" strike="noStrike" kern="1200" baseline="0" dirty="0" err="1">
                  <a:solidFill>
                    <a:srgbClr val="000000"/>
                  </a:solidFill>
                  <a:latin typeface="Arial" panose="020B0604020202020204" pitchFamily="34" charset="0"/>
                </a:rPr>
                <a:t>có</a:t>
              </a:r>
              <a:r>
                <a:rPr lang="en-US" sz="1800" b="1" i="0" u="none" strike="noStrike" kern="1200" baseline="0" dirty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r>
                <a:rPr lang="en-US" sz="1800" b="1" i="0" u="none" strike="noStrike" kern="1200" baseline="0" dirty="0" err="1">
                  <a:solidFill>
                    <a:srgbClr val="000000"/>
                  </a:solidFill>
                  <a:latin typeface="Arial" panose="020B0604020202020204" pitchFamily="34" charset="0"/>
                </a:rPr>
                <a:t>nghiệm</a:t>
              </a:r>
              <a:r>
                <a:rPr lang="en-US" sz="1800" b="1" i="0" u="none" strike="noStrike" kern="1200" baseline="0" dirty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1800" b="1" dirty="0">
                  <a:solidFill>
                    <a:srgbClr val="000000"/>
                  </a:solidFill>
                  <a:latin typeface=".VnArial" pitchFamily="34" charset="0"/>
                </a:rPr>
                <a:t>x =</a:t>
              </a:r>
              <a:endParaRPr lang="en-US" altLang="en-US" sz="1800" baseline="-25000" dirty="0"/>
            </a:p>
          </p:txBody>
        </p:sp>
        <p:sp>
          <p:nvSpPr>
            <p:cNvPr id="12363" name="Rectangle 31">
              <a:extLst>
                <a:ext uri="{FF2B5EF4-FFF2-40B4-BE49-F238E27FC236}">
                  <a16:creationId xmlns:a16="http://schemas.microsoft.com/office/drawing/2014/main" id="{852D2C0C-B43D-484C-98F1-F7752EE35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9" y="3129"/>
              <a:ext cx="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400" baseline="-25000"/>
            </a:p>
          </p:txBody>
        </p:sp>
        <p:sp>
          <p:nvSpPr>
            <p:cNvPr id="12364" name="Rectangle 32">
              <a:extLst>
                <a:ext uri="{FF2B5EF4-FFF2-40B4-BE49-F238E27FC236}">
                  <a16:creationId xmlns:a16="http://schemas.microsoft.com/office/drawing/2014/main" id="{31FA583D-655D-41B3-B288-2316A36F8F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9" y="3129"/>
              <a:ext cx="33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>
                  <a:solidFill>
                    <a:srgbClr val="000000"/>
                  </a:solidFill>
                  <a:latin typeface=".VnArial" pitchFamily="34" charset="0"/>
                </a:rPr>
                <a:t>-b/2a</a:t>
              </a:r>
              <a:endParaRPr lang="en-US" altLang="en-US" sz="1800" baseline="-25000"/>
            </a:p>
          </p:txBody>
        </p:sp>
      </p:grpSp>
      <p:sp>
        <p:nvSpPr>
          <p:cNvPr id="12304" name="Line 33">
            <a:extLst>
              <a:ext uri="{FF2B5EF4-FFF2-40B4-BE49-F238E27FC236}">
                <a16:creationId xmlns:a16="http://schemas.microsoft.com/office/drawing/2014/main" id="{F2B34793-BFAF-4DE4-B4F8-DA4ABB6C4AD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3450" y="5483225"/>
            <a:ext cx="1588" cy="460375"/>
          </a:xfrm>
          <a:prstGeom prst="line">
            <a:avLst/>
          </a:prstGeom>
          <a:noFill/>
          <a:ln w="381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Freeform 34">
            <a:extLst>
              <a:ext uri="{FF2B5EF4-FFF2-40B4-BE49-F238E27FC236}">
                <a16:creationId xmlns:a16="http://schemas.microsoft.com/office/drawing/2014/main" id="{40282BE9-EFA4-4CFF-8820-48C02874AE35}"/>
              </a:ext>
            </a:extLst>
          </p:cNvPr>
          <p:cNvSpPr>
            <a:spLocks noEditPoints="1"/>
          </p:cNvSpPr>
          <p:nvPr/>
        </p:nvSpPr>
        <p:spPr bwMode="auto">
          <a:xfrm>
            <a:off x="2198688" y="5910263"/>
            <a:ext cx="1844675" cy="66675"/>
          </a:xfrm>
          <a:custGeom>
            <a:avLst/>
            <a:gdLst>
              <a:gd name="T0" fmla="*/ 25 w 9225"/>
              <a:gd name="T1" fmla="*/ 175 h 400"/>
              <a:gd name="T2" fmla="*/ 8892 w 9225"/>
              <a:gd name="T3" fmla="*/ 175 h 400"/>
              <a:gd name="T4" fmla="*/ 8917 w 9225"/>
              <a:gd name="T5" fmla="*/ 200 h 400"/>
              <a:gd name="T6" fmla="*/ 8892 w 9225"/>
              <a:gd name="T7" fmla="*/ 225 h 400"/>
              <a:gd name="T8" fmla="*/ 25 w 9225"/>
              <a:gd name="T9" fmla="*/ 225 h 400"/>
              <a:gd name="T10" fmla="*/ 0 w 9225"/>
              <a:gd name="T11" fmla="*/ 200 h 400"/>
              <a:gd name="T12" fmla="*/ 25 w 9225"/>
              <a:gd name="T13" fmla="*/ 175 h 400"/>
              <a:gd name="T14" fmla="*/ 8825 w 9225"/>
              <a:gd name="T15" fmla="*/ 0 h 400"/>
              <a:gd name="T16" fmla="*/ 9225 w 9225"/>
              <a:gd name="T17" fmla="*/ 200 h 400"/>
              <a:gd name="T18" fmla="*/ 8825 w 9225"/>
              <a:gd name="T19" fmla="*/ 400 h 400"/>
              <a:gd name="T20" fmla="*/ 8825 w 9225"/>
              <a:gd name="T21" fmla="*/ 0 h 4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9225"/>
              <a:gd name="T34" fmla="*/ 0 h 400"/>
              <a:gd name="T35" fmla="*/ 9225 w 9225"/>
              <a:gd name="T36" fmla="*/ 400 h 4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9225" h="400">
                <a:moveTo>
                  <a:pt x="25" y="175"/>
                </a:moveTo>
                <a:lnTo>
                  <a:pt x="8892" y="175"/>
                </a:lnTo>
                <a:cubicBezTo>
                  <a:pt x="8906" y="175"/>
                  <a:pt x="8917" y="187"/>
                  <a:pt x="8917" y="200"/>
                </a:cubicBezTo>
                <a:cubicBezTo>
                  <a:pt x="8917" y="214"/>
                  <a:pt x="8906" y="225"/>
                  <a:pt x="8892" y="225"/>
                </a:cubicBezTo>
                <a:lnTo>
                  <a:pt x="25" y="225"/>
                </a:lnTo>
                <a:cubicBezTo>
                  <a:pt x="12" y="225"/>
                  <a:pt x="0" y="214"/>
                  <a:pt x="0" y="200"/>
                </a:cubicBezTo>
                <a:cubicBezTo>
                  <a:pt x="0" y="187"/>
                  <a:pt x="12" y="175"/>
                  <a:pt x="25" y="175"/>
                </a:cubicBezTo>
                <a:close/>
                <a:moveTo>
                  <a:pt x="8825" y="0"/>
                </a:moveTo>
                <a:lnTo>
                  <a:pt x="9225" y="200"/>
                </a:lnTo>
                <a:lnTo>
                  <a:pt x="8825" y="400"/>
                </a:lnTo>
                <a:lnTo>
                  <a:pt x="8825" y="0"/>
                </a:lnTo>
                <a:close/>
              </a:path>
            </a:pathLst>
          </a:custGeom>
          <a:solidFill>
            <a:srgbClr val="000000"/>
          </a:solidFill>
          <a:ln w="38100" cap="flat" cmpd="sng">
            <a:solidFill>
              <a:schemeClr val="tx1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2306" name="Group 35">
            <a:extLst>
              <a:ext uri="{FF2B5EF4-FFF2-40B4-BE49-F238E27FC236}">
                <a16:creationId xmlns:a16="http://schemas.microsoft.com/office/drawing/2014/main" id="{4CD9BD02-B042-49C4-8300-01C33E68CDFE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5486400"/>
            <a:ext cx="2801938" cy="920750"/>
            <a:chOff x="2547" y="3537"/>
            <a:chExt cx="1765" cy="580"/>
          </a:xfrm>
        </p:grpSpPr>
        <p:sp>
          <p:nvSpPr>
            <p:cNvPr id="12360" name="Oval 36">
              <a:extLst>
                <a:ext uri="{FF2B5EF4-FFF2-40B4-BE49-F238E27FC236}">
                  <a16:creationId xmlns:a16="http://schemas.microsoft.com/office/drawing/2014/main" id="{705B5EDC-A67F-4426-8C94-2373E65FE1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7" y="3537"/>
              <a:ext cx="1765" cy="580"/>
            </a:xfrm>
            <a:prstGeom prst="ellipse">
              <a:avLst/>
            </a:prstGeom>
            <a:solidFill>
              <a:srgbClr val="BBE0E3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61" name="Oval 37">
              <a:extLst>
                <a:ext uri="{FF2B5EF4-FFF2-40B4-BE49-F238E27FC236}">
                  <a16:creationId xmlns:a16="http://schemas.microsoft.com/office/drawing/2014/main" id="{08C4280C-E439-4E69-9B5F-9AE7895D01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7" y="3537"/>
              <a:ext cx="1765" cy="580"/>
            </a:xfrm>
            <a:prstGeom prst="ellips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2307" name="Freeform 38">
            <a:extLst>
              <a:ext uri="{FF2B5EF4-FFF2-40B4-BE49-F238E27FC236}">
                <a16:creationId xmlns:a16="http://schemas.microsoft.com/office/drawing/2014/main" id="{DA2860B2-47B1-4347-9778-5783EEC69D29}"/>
              </a:ext>
            </a:extLst>
          </p:cNvPr>
          <p:cNvSpPr>
            <a:spLocks noEditPoints="1"/>
          </p:cNvSpPr>
          <p:nvPr/>
        </p:nvSpPr>
        <p:spPr bwMode="auto">
          <a:xfrm>
            <a:off x="6781800" y="5003800"/>
            <a:ext cx="581025" cy="101600"/>
          </a:xfrm>
          <a:custGeom>
            <a:avLst/>
            <a:gdLst>
              <a:gd name="T0" fmla="*/ 12 w 2212"/>
              <a:gd name="T1" fmla="*/ 88 h 200"/>
              <a:gd name="T2" fmla="*/ 2046 w 2212"/>
              <a:gd name="T3" fmla="*/ 88 h 200"/>
              <a:gd name="T4" fmla="*/ 2058 w 2212"/>
              <a:gd name="T5" fmla="*/ 100 h 200"/>
              <a:gd name="T6" fmla="*/ 2046 w 2212"/>
              <a:gd name="T7" fmla="*/ 113 h 200"/>
              <a:gd name="T8" fmla="*/ 12 w 2212"/>
              <a:gd name="T9" fmla="*/ 113 h 200"/>
              <a:gd name="T10" fmla="*/ 0 w 2212"/>
              <a:gd name="T11" fmla="*/ 100 h 200"/>
              <a:gd name="T12" fmla="*/ 12 w 2212"/>
              <a:gd name="T13" fmla="*/ 88 h 200"/>
              <a:gd name="T14" fmla="*/ 2012 w 2212"/>
              <a:gd name="T15" fmla="*/ 0 h 200"/>
              <a:gd name="T16" fmla="*/ 2212 w 2212"/>
              <a:gd name="T17" fmla="*/ 100 h 200"/>
              <a:gd name="T18" fmla="*/ 2012 w 2212"/>
              <a:gd name="T19" fmla="*/ 200 h 200"/>
              <a:gd name="T20" fmla="*/ 2012 w 2212"/>
              <a:gd name="T21" fmla="*/ 0 h 2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212"/>
              <a:gd name="T34" fmla="*/ 0 h 200"/>
              <a:gd name="T35" fmla="*/ 2212 w 2212"/>
              <a:gd name="T36" fmla="*/ 200 h 2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212" h="200">
                <a:moveTo>
                  <a:pt x="12" y="88"/>
                </a:moveTo>
                <a:lnTo>
                  <a:pt x="2046" y="88"/>
                </a:lnTo>
                <a:cubicBezTo>
                  <a:pt x="2053" y="88"/>
                  <a:pt x="2058" y="94"/>
                  <a:pt x="2058" y="100"/>
                </a:cubicBezTo>
                <a:cubicBezTo>
                  <a:pt x="2058" y="107"/>
                  <a:pt x="2053" y="113"/>
                  <a:pt x="2046" y="113"/>
                </a:cubicBezTo>
                <a:lnTo>
                  <a:pt x="12" y="113"/>
                </a:lnTo>
                <a:cubicBezTo>
                  <a:pt x="6" y="113"/>
                  <a:pt x="0" y="107"/>
                  <a:pt x="0" y="100"/>
                </a:cubicBezTo>
                <a:cubicBezTo>
                  <a:pt x="0" y="94"/>
                  <a:pt x="6" y="88"/>
                  <a:pt x="12" y="88"/>
                </a:cubicBezTo>
                <a:close/>
                <a:moveTo>
                  <a:pt x="2012" y="0"/>
                </a:moveTo>
                <a:lnTo>
                  <a:pt x="2212" y="100"/>
                </a:lnTo>
                <a:lnTo>
                  <a:pt x="2012" y="200"/>
                </a:lnTo>
                <a:lnTo>
                  <a:pt x="2012" y="0"/>
                </a:lnTo>
                <a:close/>
              </a:path>
            </a:pathLst>
          </a:custGeom>
          <a:solidFill>
            <a:srgbClr val="000000"/>
          </a:solidFill>
          <a:ln w="38100" cap="flat" cmpd="sng">
            <a:solidFill>
              <a:schemeClr val="tx1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8" name="Freeform 39">
            <a:extLst>
              <a:ext uri="{FF2B5EF4-FFF2-40B4-BE49-F238E27FC236}">
                <a16:creationId xmlns:a16="http://schemas.microsoft.com/office/drawing/2014/main" id="{4035D475-F759-4C05-817C-A9C0B1D22C30}"/>
              </a:ext>
            </a:extLst>
          </p:cNvPr>
          <p:cNvSpPr>
            <a:spLocks noEditPoints="1"/>
          </p:cNvSpPr>
          <p:nvPr/>
        </p:nvSpPr>
        <p:spPr bwMode="auto">
          <a:xfrm>
            <a:off x="6840538" y="5876925"/>
            <a:ext cx="565150" cy="65088"/>
          </a:xfrm>
          <a:custGeom>
            <a:avLst/>
            <a:gdLst>
              <a:gd name="T0" fmla="*/ 12 w 1412"/>
              <a:gd name="T1" fmla="*/ 88 h 200"/>
              <a:gd name="T2" fmla="*/ 1246 w 1412"/>
              <a:gd name="T3" fmla="*/ 88 h 200"/>
              <a:gd name="T4" fmla="*/ 1258 w 1412"/>
              <a:gd name="T5" fmla="*/ 100 h 200"/>
              <a:gd name="T6" fmla="*/ 1246 w 1412"/>
              <a:gd name="T7" fmla="*/ 113 h 200"/>
              <a:gd name="T8" fmla="*/ 12 w 1412"/>
              <a:gd name="T9" fmla="*/ 113 h 200"/>
              <a:gd name="T10" fmla="*/ 0 w 1412"/>
              <a:gd name="T11" fmla="*/ 100 h 200"/>
              <a:gd name="T12" fmla="*/ 12 w 1412"/>
              <a:gd name="T13" fmla="*/ 88 h 200"/>
              <a:gd name="T14" fmla="*/ 1212 w 1412"/>
              <a:gd name="T15" fmla="*/ 0 h 200"/>
              <a:gd name="T16" fmla="*/ 1412 w 1412"/>
              <a:gd name="T17" fmla="*/ 100 h 200"/>
              <a:gd name="T18" fmla="*/ 1212 w 1412"/>
              <a:gd name="T19" fmla="*/ 200 h 200"/>
              <a:gd name="T20" fmla="*/ 1212 w 1412"/>
              <a:gd name="T21" fmla="*/ 0 h 2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412"/>
              <a:gd name="T34" fmla="*/ 0 h 200"/>
              <a:gd name="T35" fmla="*/ 1412 w 1412"/>
              <a:gd name="T36" fmla="*/ 200 h 2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412" h="200">
                <a:moveTo>
                  <a:pt x="12" y="88"/>
                </a:moveTo>
                <a:lnTo>
                  <a:pt x="1246" y="88"/>
                </a:lnTo>
                <a:cubicBezTo>
                  <a:pt x="1253" y="88"/>
                  <a:pt x="1258" y="94"/>
                  <a:pt x="1258" y="100"/>
                </a:cubicBezTo>
                <a:cubicBezTo>
                  <a:pt x="1258" y="107"/>
                  <a:pt x="1253" y="113"/>
                  <a:pt x="1246" y="113"/>
                </a:cubicBezTo>
                <a:lnTo>
                  <a:pt x="12" y="113"/>
                </a:lnTo>
                <a:cubicBezTo>
                  <a:pt x="6" y="113"/>
                  <a:pt x="0" y="107"/>
                  <a:pt x="0" y="100"/>
                </a:cubicBezTo>
                <a:cubicBezTo>
                  <a:pt x="0" y="94"/>
                  <a:pt x="6" y="88"/>
                  <a:pt x="12" y="88"/>
                </a:cubicBezTo>
                <a:close/>
                <a:moveTo>
                  <a:pt x="1212" y="0"/>
                </a:moveTo>
                <a:lnTo>
                  <a:pt x="1412" y="100"/>
                </a:lnTo>
                <a:lnTo>
                  <a:pt x="1212" y="200"/>
                </a:lnTo>
                <a:lnTo>
                  <a:pt x="1212" y="0"/>
                </a:lnTo>
                <a:close/>
              </a:path>
            </a:pathLst>
          </a:custGeom>
          <a:solidFill>
            <a:srgbClr val="000000"/>
          </a:solidFill>
          <a:ln w="38100" cap="flat" cmpd="sng">
            <a:solidFill>
              <a:schemeClr val="tx1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9" name="Line 40">
            <a:extLst>
              <a:ext uri="{FF2B5EF4-FFF2-40B4-BE49-F238E27FC236}">
                <a16:creationId xmlns:a16="http://schemas.microsoft.com/office/drawing/2014/main" id="{D97C0AF5-3D09-472E-A92A-367626C88D5F}"/>
              </a:ext>
            </a:extLst>
          </p:cNvPr>
          <p:cNvSpPr>
            <a:spLocks noChangeShapeType="1"/>
          </p:cNvSpPr>
          <p:nvPr/>
        </p:nvSpPr>
        <p:spPr bwMode="auto">
          <a:xfrm>
            <a:off x="7405688" y="3968750"/>
            <a:ext cx="1587" cy="1060450"/>
          </a:xfrm>
          <a:prstGeom prst="line">
            <a:avLst/>
          </a:prstGeom>
          <a:noFill/>
          <a:ln w="381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310" name="Group 41">
            <a:extLst>
              <a:ext uri="{FF2B5EF4-FFF2-40B4-BE49-F238E27FC236}">
                <a16:creationId xmlns:a16="http://schemas.microsoft.com/office/drawing/2014/main" id="{AE331E86-97F0-4E68-A077-3BD8D04786B9}"/>
              </a:ext>
            </a:extLst>
          </p:cNvPr>
          <p:cNvGrpSpPr>
            <a:grpSpLocks/>
          </p:cNvGrpSpPr>
          <p:nvPr/>
        </p:nvGrpSpPr>
        <p:grpSpPr bwMode="auto">
          <a:xfrm>
            <a:off x="8047038" y="4876800"/>
            <a:ext cx="639762" cy="328613"/>
            <a:chOff x="4816" y="3122"/>
            <a:chExt cx="403" cy="207"/>
          </a:xfrm>
        </p:grpSpPr>
        <p:sp>
          <p:nvSpPr>
            <p:cNvPr id="12358" name="Freeform 42">
              <a:extLst>
                <a:ext uri="{FF2B5EF4-FFF2-40B4-BE49-F238E27FC236}">
                  <a16:creationId xmlns:a16="http://schemas.microsoft.com/office/drawing/2014/main" id="{38D48A0E-23A9-405E-82AD-E75069B907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6" y="3122"/>
              <a:ext cx="403" cy="207"/>
            </a:xfrm>
            <a:custGeom>
              <a:avLst/>
              <a:gdLst>
                <a:gd name="T0" fmla="*/ 125 w 1600"/>
                <a:gd name="T1" fmla="*/ 0 h 1000"/>
                <a:gd name="T2" fmla="*/ 0 w 1600"/>
                <a:gd name="T3" fmla="*/ 125 h 1000"/>
                <a:gd name="T4" fmla="*/ 0 w 1600"/>
                <a:gd name="T5" fmla="*/ 875 h 1000"/>
                <a:gd name="T6" fmla="*/ 125 w 1600"/>
                <a:gd name="T7" fmla="*/ 1000 h 1000"/>
                <a:gd name="T8" fmla="*/ 1475 w 1600"/>
                <a:gd name="T9" fmla="*/ 1000 h 1000"/>
                <a:gd name="T10" fmla="*/ 1600 w 1600"/>
                <a:gd name="T11" fmla="*/ 875 h 1000"/>
                <a:gd name="T12" fmla="*/ 1600 w 1600"/>
                <a:gd name="T13" fmla="*/ 125 h 1000"/>
                <a:gd name="T14" fmla="*/ 1475 w 1600"/>
                <a:gd name="T15" fmla="*/ 0 h 1000"/>
                <a:gd name="T16" fmla="*/ 125 w 1600"/>
                <a:gd name="T17" fmla="*/ 0 h 1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00"/>
                <a:gd name="T28" fmla="*/ 0 h 1000"/>
                <a:gd name="T29" fmla="*/ 1600 w 1600"/>
                <a:gd name="T30" fmla="*/ 1000 h 1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00" h="1000">
                  <a:moveTo>
                    <a:pt x="125" y="0"/>
                  </a:moveTo>
                  <a:cubicBezTo>
                    <a:pt x="56" y="0"/>
                    <a:pt x="0" y="56"/>
                    <a:pt x="0" y="125"/>
                  </a:cubicBezTo>
                  <a:lnTo>
                    <a:pt x="0" y="875"/>
                  </a:lnTo>
                  <a:cubicBezTo>
                    <a:pt x="0" y="944"/>
                    <a:pt x="56" y="1000"/>
                    <a:pt x="125" y="1000"/>
                  </a:cubicBezTo>
                  <a:lnTo>
                    <a:pt x="1475" y="1000"/>
                  </a:lnTo>
                  <a:cubicBezTo>
                    <a:pt x="1544" y="1000"/>
                    <a:pt x="1600" y="944"/>
                    <a:pt x="1600" y="875"/>
                  </a:cubicBezTo>
                  <a:lnTo>
                    <a:pt x="1600" y="125"/>
                  </a:lnTo>
                  <a:cubicBezTo>
                    <a:pt x="1600" y="56"/>
                    <a:pt x="1544" y="0"/>
                    <a:pt x="1475" y="0"/>
                  </a:cubicBezTo>
                  <a:lnTo>
                    <a:pt x="125" y="0"/>
                  </a:lnTo>
                  <a:close/>
                </a:path>
              </a:pathLst>
            </a:custGeom>
            <a:solidFill>
              <a:srgbClr val="BBE0E3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59" name="Freeform 43">
              <a:extLst>
                <a:ext uri="{FF2B5EF4-FFF2-40B4-BE49-F238E27FC236}">
                  <a16:creationId xmlns:a16="http://schemas.microsoft.com/office/drawing/2014/main" id="{5641C537-1769-4F1C-86A7-C77072A9B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6" y="3122"/>
              <a:ext cx="403" cy="207"/>
            </a:xfrm>
            <a:custGeom>
              <a:avLst/>
              <a:gdLst>
                <a:gd name="T0" fmla="*/ 125 w 1600"/>
                <a:gd name="T1" fmla="*/ 0 h 1000"/>
                <a:gd name="T2" fmla="*/ 0 w 1600"/>
                <a:gd name="T3" fmla="*/ 125 h 1000"/>
                <a:gd name="T4" fmla="*/ 0 w 1600"/>
                <a:gd name="T5" fmla="*/ 875 h 1000"/>
                <a:gd name="T6" fmla="*/ 125 w 1600"/>
                <a:gd name="T7" fmla="*/ 1000 h 1000"/>
                <a:gd name="T8" fmla="*/ 1475 w 1600"/>
                <a:gd name="T9" fmla="*/ 1000 h 1000"/>
                <a:gd name="T10" fmla="*/ 1600 w 1600"/>
                <a:gd name="T11" fmla="*/ 875 h 1000"/>
                <a:gd name="T12" fmla="*/ 1600 w 1600"/>
                <a:gd name="T13" fmla="*/ 125 h 1000"/>
                <a:gd name="T14" fmla="*/ 1475 w 1600"/>
                <a:gd name="T15" fmla="*/ 0 h 1000"/>
                <a:gd name="T16" fmla="*/ 125 w 1600"/>
                <a:gd name="T17" fmla="*/ 0 h 1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00"/>
                <a:gd name="T28" fmla="*/ 0 h 1000"/>
                <a:gd name="T29" fmla="*/ 1600 w 1600"/>
                <a:gd name="T30" fmla="*/ 1000 h 1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00" h="1000">
                  <a:moveTo>
                    <a:pt x="125" y="0"/>
                  </a:moveTo>
                  <a:cubicBezTo>
                    <a:pt x="56" y="0"/>
                    <a:pt x="0" y="56"/>
                    <a:pt x="0" y="125"/>
                  </a:cubicBezTo>
                  <a:lnTo>
                    <a:pt x="0" y="875"/>
                  </a:lnTo>
                  <a:cubicBezTo>
                    <a:pt x="0" y="944"/>
                    <a:pt x="56" y="1000"/>
                    <a:pt x="125" y="1000"/>
                  </a:cubicBezTo>
                  <a:lnTo>
                    <a:pt x="1475" y="1000"/>
                  </a:lnTo>
                  <a:cubicBezTo>
                    <a:pt x="1544" y="1000"/>
                    <a:pt x="1600" y="944"/>
                    <a:pt x="1600" y="875"/>
                  </a:cubicBezTo>
                  <a:lnTo>
                    <a:pt x="1600" y="125"/>
                  </a:lnTo>
                  <a:cubicBezTo>
                    <a:pt x="1600" y="56"/>
                    <a:pt x="1544" y="0"/>
                    <a:pt x="1475" y="0"/>
                  </a:cubicBezTo>
                  <a:lnTo>
                    <a:pt x="125" y="0"/>
                  </a:ln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11" name="Rectangle 44">
            <a:extLst>
              <a:ext uri="{FF2B5EF4-FFF2-40B4-BE49-F238E27FC236}">
                <a16:creationId xmlns:a16="http://schemas.microsoft.com/office/drawing/2014/main" id="{3C8338EA-8378-4ACB-8CA4-3F0552051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6263" y="4894263"/>
            <a:ext cx="304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>
                <a:solidFill>
                  <a:srgbClr val="110C05"/>
                </a:solidFill>
              </a:rPr>
              <a:t>KT</a:t>
            </a:r>
            <a:endParaRPr lang="en-US" altLang="en-US" sz="1800" baseline="-25000">
              <a:solidFill>
                <a:srgbClr val="110C05"/>
              </a:solidFill>
            </a:endParaRPr>
          </a:p>
        </p:txBody>
      </p:sp>
      <p:grpSp>
        <p:nvGrpSpPr>
          <p:cNvPr id="12312" name="Group 45">
            <a:extLst>
              <a:ext uri="{FF2B5EF4-FFF2-40B4-BE49-F238E27FC236}">
                <a16:creationId xmlns:a16="http://schemas.microsoft.com/office/drawing/2014/main" id="{A13CD157-0936-49DC-9788-ACCEB058D5A7}"/>
              </a:ext>
            </a:extLst>
          </p:cNvPr>
          <p:cNvGrpSpPr>
            <a:grpSpLocks/>
          </p:cNvGrpSpPr>
          <p:nvPr/>
        </p:nvGrpSpPr>
        <p:grpSpPr bwMode="auto">
          <a:xfrm>
            <a:off x="1882775" y="685800"/>
            <a:ext cx="641350" cy="457200"/>
            <a:chOff x="1186" y="674"/>
            <a:chExt cx="404" cy="208"/>
          </a:xfrm>
        </p:grpSpPr>
        <p:sp>
          <p:nvSpPr>
            <p:cNvPr id="12356" name="Freeform 46">
              <a:extLst>
                <a:ext uri="{FF2B5EF4-FFF2-40B4-BE49-F238E27FC236}">
                  <a16:creationId xmlns:a16="http://schemas.microsoft.com/office/drawing/2014/main" id="{93661EF1-0B1E-499A-95E2-1FD6A0AA879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6" y="674"/>
              <a:ext cx="404" cy="208"/>
            </a:xfrm>
            <a:custGeom>
              <a:avLst/>
              <a:gdLst>
                <a:gd name="T0" fmla="*/ 250 w 3200"/>
                <a:gd name="T1" fmla="*/ 0 h 2000"/>
                <a:gd name="T2" fmla="*/ 0 w 3200"/>
                <a:gd name="T3" fmla="*/ 250 h 2000"/>
                <a:gd name="T4" fmla="*/ 0 w 3200"/>
                <a:gd name="T5" fmla="*/ 1750 h 2000"/>
                <a:gd name="T6" fmla="*/ 250 w 3200"/>
                <a:gd name="T7" fmla="*/ 2000 h 2000"/>
                <a:gd name="T8" fmla="*/ 2950 w 3200"/>
                <a:gd name="T9" fmla="*/ 2000 h 2000"/>
                <a:gd name="T10" fmla="*/ 3200 w 3200"/>
                <a:gd name="T11" fmla="*/ 1750 h 2000"/>
                <a:gd name="T12" fmla="*/ 3200 w 3200"/>
                <a:gd name="T13" fmla="*/ 250 h 2000"/>
                <a:gd name="T14" fmla="*/ 2950 w 3200"/>
                <a:gd name="T15" fmla="*/ 0 h 2000"/>
                <a:gd name="T16" fmla="*/ 250 w 3200"/>
                <a:gd name="T17" fmla="*/ 0 h 2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200"/>
                <a:gd name="T28" fmla="*/ 0 h 2000"/>
                <a:gd name="T29" fmla="*/ 3200 w 3200"/>
                <a:gd name="T30" fmla="*/ 2000 h 2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200" h="2000">
                  <a:moveTo>
                    <a:pt x="250" y="0"/>
                  </a:moveTo>
                  <a:cubicBezTo>
                    <a:pt x="112" y="0"/>
                    <a:pt x="0" y="112"/>
                    <a:pt x="0" y="250"/>
                  </a:cubicBezTo>
                  <a:lnTo>
                    <a:pt x="0" y="1750"/>
                  </a:lnTo>
                  <a:cubicBezTo>
                    <a:pt x="0" y="1889"/>
                    <a:pt x="112" y="2000"/>
                    <a:pt x="250" y="2000"/>
                  </a:cubicBezTo>
                  <a:lnTo>
                    <a:pt x="2950" y="2000"/>
                  </a:lnTo>
                  <a:cubicBezTo>
                    <a:pt x="3089" y="2000"/>
                    <a:pt x="3200" y="1889"/>
                    <a:pt x="3200" y="1750"/>
                  </a:cubicBezTo>
                  <a:lnTo>
                    <a:pt x="3200" y="250"/>
                  </a:lnTo>
                  <a:cubicBezTo>
                    <a:pt x="3200" y="112"/>
                    <a:pt x="3089" y="0"/>
                    <a:pt x="2950" y="0"/>
                  </a:cubicBezTo>
                  <a:lnTo>
                    <a:pt x="250" y="0"/>
                  </a:lnTo>
                  <a:close/>
                </a:path>
              </a:pathLst>
            </a:custGeom>
            <a:solidFill>
              <a:srgbClr val="BBE0E3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57" name="Freeform 47">
              <a:extLst>
                <a:ext uri="{FF2B5EF4-FFF2-40B4-BE49-F238E27FC236}">
                  <a16:creationId xmlns:a16="http://schemas.microsoft.com/office/drawing/2014/main" id="{40DBDE0E-4EED-47F5-8044-F1CE6A2944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6" y="674"/>
              <a:ext cx="404" cy="208"/>
            </a:xfrm>
            <a:custGeom>
              <a:avLst/>
              <a:gdLst>
                <a:gd name="T0" fmla="*/ 250 w 3200"/>
                <a:gd name="T1" fmla="*/ 0 h 2000"/>
                <a:gd name="T2" fmla="*/ 0 w 3200"/>
                <a:gd name="T3" fmla="*/ 250 h 2000"/>
                <a:gd name="T4" fmla="*/ 0 w 3200"/>
                <a:gd name="T5" fmla="*/ 1750 h 2000"/>
                <a:gd name="T6" fmla="*/ 250 w 3200"/>
                <a:gd name="T7" fmla="*/ 2000 h 2000"/>
                <a:gd name="T8" fmla="*/ 2950 w 3200"/>
                <a:gd name="T9" fmla="*/ 2000 h 2000"/>
                <a:gd name="T10" fmla="*/ 3200 w 3200"/>
                <a:gd name="T11" fmla="*/ 1750 h 2000"/>
                <a:gd name="T12" fmla="*/ 3200 w 3200"/>
                <a:gd name="T13" fmla="*/ 250 h 2000"/>
                <a:gd name="T14" fmla="*/ 2950 w 3200"/>
                <a:gd name="T15" fmla="*/ 0 h 2000"/>
                <a:gd name="T16" fmla="*/ 250 w 3200"/>
                <a:gd name="T17" fmla="*/ 0 h 2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200"/>
                <a:gd name="T28" fmla="*/ 0 h 2000"/>
                <a:gd name="T29" fmla="*/ 3200 w 3200"/>
                <a:gd name="T30" fmla="*/ 2000 h 2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200" h="2000">
                  <a:moveTo>
                    <a:pt x="250" y="0"/>
                  </a:moveTo>
                  <a:cubicBezTo>
                    <a:pt x="112" y="0"/>
                    <a:pt x="0" y="112"/>
                    <a:pt x="0" y="250"/>
                  </a:cubicBezTo>
                  <a:lnTo>
                    <a:pt x="0" y="1750"/>
                  </a:lnTo>
                  <a:cubicBezTo>
                    <a:pt x="0" y="1889"/>
                    <a:pt x="112" y="2000"/>
                    <a:pt x="250" y="2000"/>
                  </a:cubicBezTo>
                  <a:lnTo>
                    <a:pt x="2950" y="2000"/>
                  </a:lnTo>
                  <a:cubicBezTo>
                    <a:pt x="3089" y="2000"/>
                    <a:pt x="3200" y="1889"/>
                    <a:pt x="3200" y="1750"/>
                  </a:cubicBezTo>
                  <a:lnTo>
                    <a:pt x="3200" y="250"/>
                  </a:lnTo>
                  <a:cubicBezTo>
                    <a:pt x="3200" y="112"/>
                    <a:pt x="3089" y="0"/>
                    <a:pt x="2950" y="0"/>
                  </a:cubicBezTo>
                  <a:lnTo>
                    <a:pt x="250" y="0"/>
                  </a:ln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13" name="Rectangle 48">
            <a:extLst>
              <a:ext uri="{FF2B5EF4-FFF2-40B4-BE49-F238E27FC236}">
                <a16:creationId xmlns:a16="http://schemas.microsoft.com/office/drawing/2014/main" id="{C0275F6B-0C7F-4398-8E2F-C15CD8B2D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000" y="762000"/>
            <a:ext cx="330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>
                <a:solidFill>
                  <a:srgbClr val="000000"/>
                </a:solidFill>
              </a:rPr>
              <a:t>BD</a:t>
            </a:r>
            <a:endParaRPr lang="en-US" altLang="en-US" sz="1800" baseline="-25000"/>
          </a:p>
        </p:txBody>
      </p:sp>
      <p:grpSp>
        <p:nvGrpSpPr>
          <p:cNvPr id="13" name="Group 49">
            <a:extLst>
              <a:ext uri="{FF2B5EF4-FFF2-40B4-BE49-F238E27FC236}">
                <a16:creationId xmlns:a16="http://schemas.microsoft.com/office/drawing/2014/main" id="{3EA26776-FD0F-4AD6-9DA6-2B27F7E3A15D}"/>
              </a:ext>
            </a:extLst>
          </p:cNvPr>
          <p:cNvGrpSpPr>
            <a:grpSpLocks/>
          </p:cNvGrpSpPr>
          <p:nvPr/>
        </p:nvGrpSpPr>
        <p:grpSpPr bwMode="auto">
          <a:xfrm>
            <a:off x="7981950" y="1320800"/>
            <a:ext cx="1009650" cy="1270000"/>
            <a:chOff x="4932" y="528"/>
            <a:chExt cx="636" cy="800"/>
          </a:xfrm>
        </p:grpSpPr>
        <p:sp>
          <p:nvSpPr>
            <p:cNvPr id="12354" name="Rectangle 50">
              <a:extLst>
                <a:ext uri="{FF2B5EF4-FFF2-40B4-BE49-F238E27FC236}">
                  <a16:creationId xmlns:a16="http://schemas.microsoft.com/office/drawing/2014/main" id="{11236E7F-2B67-45CB-8066-5C5013F26A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2" y="928"/>
              <a:ext cx="636" cy="4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en-US" sz="2800" b="1">
                  <a:solidFill>
                    <a:srgbClr val="FF3300"/>
                  </a:solidFill>
                </a:rPr>
                <a:t>-11</a:t>
              </a:r>
            </a:p>
          </p:txBody>
        </p:sp>
        <p:sp>
          <p:nvSpPr>
            <p:cNvPr id="12355" name="Rectangle 51">
              <a:extLst>
                <a:ext uri="{FF2B5EF4-FFF2-40B4-BE49-F238E27FC236}">
                  <a16:creationId xmlns:a16="http://schemas.microsoft.com/office/drawing/2014/main" id="{5D16E973-CC71-4A88-A424-D32143A1C4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2" y="528"/>
              <a:ext cx="636" cy="4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en-US" sz="2800" b="1">
                  <a:solidFill>
                    <a:srgbClr val="FF3300"/>
                  </a:solidFill>
                  <a:latin typeface=".VnTime" pitchFamily="34" charset="0"/>
                  <a:sym typeface="Symbol" panose="05050102010706020507" pitchFamily="18" charset="2"/>
                </a:rPr>
                <a:t></a:t>
              </a:r>
            </a:p>
          </p:txBody>
        </p:sp>
      </p:grpSp>
      <p:grpSp>
        <p:nvGrpSpPr>
          <p:cNvPr id="14" name="Group 52">
            <a:extLst>
              <a:ext uri="{FF2B5EF4-FFF2-40B4-BE49-F238E27FC236}">
                <a16:creationId xmlns:a16="http://schemas.microsoft.com/office/drawing/2014/main" id="{7A148C23-3365-4966-9B9B-6B3B00CA6CBA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1320800"/>
            <a:ext cx="3028950" cy="1270000"/>
            <a:chOff x="3024" y="528"/>
            <a:chExt cx="1908" cy="800"/>
          </a:xfrm>
        </p:grpSpPr>
        <p:sp>
          <p:nvSpPr>
            <p:cNvPr id="12348" name="Rectangle 53">
              <a:extLst>
                <a:ext uri="{FF2B5EF4-FFF2-40B4-BE49-F238E27FC236}">
                  <a16:creationId xmlns:a16="http://schemas.microsoft.com/office/drawing/2014/main" id="{C059B7DC-87A3-4A0E-A72E-28E382B988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6" y="928"/>
              <a:ext cx="636" cy="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en-US" sz="2800" b="1"/>
                <a:t>5</a:t>
              </a:r>
            </a:p>
          </p:txBody>
        </p:sp>
        <p:sp>
          <p:nvSpPr>
            <p:cNvPr id="12349" name="Rectangle 54">
              <a:extLst>
                <a:ext uri="{FF2B5EF4-FFF2-40B4-BE49-F238E27FC236}">
                  <a16:creationId xmlns:a16="http://schemas.microsoft.com/office/drawing/2014/main" id="{29688CA7-BAFF-403C-9FF0-075875C2B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0" y="928"/>
              <a:ext cx="636" cy="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en-US" sz="2800" b="1"/>
                <a:t>3</a:t>
              </a:r>
            </a:p>
          </p:txBody>
        </p:sp>
        <p:sp>
          <p:nvSpPr>
            <p:cNvPr id="12350" name="Rectangle 55">
              <a:extLst>
                <a:ext uri="{FF2B5EF4-FFF2-40B4-BE49-F238E27FC236}">
                  <a16:creationId xmlns:a16="http://schemas.microsoft.com/office/drawing/2014/main" id="{BA797980-C777-4475-9FD7-082E61A45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928"/>
              <a:ext cx="636" cy="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en-US" sz="2800" b="1"/>
                <a:t>1</a:t>
              </a:r>
            </a:p>
          </p:txBody>
        </p:sp>
        <p:sp>
          <p:nvSpPr>
            <p:cNvPr id="12351" name="Rectangle 56">
              <a:extLst>
                <a:ext uri="{FF2B5EF4-FFF2-40B4-BE49-F238E27FC236}">
                  <a16:creationId xmlns:a16="http://schemas.microsoft.com/office/drawing/2014/main" id="{AFF8C76D-0A3C-4DA9-90F4-ADF876C630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6" y="528"/>
              <a:ext cx="636" cy="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en-US" sz="2800" b="1">
                  <a:solidFill>
                    <a:srgbClr val="FFFF00"/>
                  </a:solidFill>
                  <a:latin typeface=".VnTime" pitchFamily="34" charset="0"/>
                </a:rPr>
                <a:t>c</a:t>
              </a:r>
            </a:p>
          </p:txBody>
        </p:sp>
        <p:sp>
          <p:nvSpPr>
            <p:cNvPr id="12352" name="Rectangle 57">
              <a:extLst>
                <a:ext uri="{FF2B5EF4-FFF2-40B4-BE49-F238E27FC236}">
                  <a16:creationId xmlns:a16="http://schemas.microsoft.com/office/drawing/2014/main" id="{6DEB6A41-B2D3-4028-8B35-22D1338943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0" y="528"/>
              <a:ext cx="636" cy="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en-US" sz="2800" b="1">
                  <a:solidFill>
                    <a:srgbClr val="FFFF00"/>
                  </a:solidFill>
                  <a:latin typeface=".VnTime" pitchFamily="34" charset="0"/>
                </a:rPr>
                <a:t> b</a:t>
              </a:r>
            </a:p>
          </p:txBody>
        </p:sp>
        <p:sp>
          <p:nvSpPr>
            <p:cNvPr id="12353" name="Rectangle 58">
              <a:extLst>
                <a:ext uri="{FF2B5EF4-FFF2-40B4-BE49-F238E27FC236}">
                  <a16:creationId xmlns:a16="http://schemas.microsoft.com/office/drawing/2014/main" id="{FB151F0D-CB7C-444D-BDC9-C8E7C7392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528"/>
              <a:ext cx="636" cy="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en-US" sz="2800" b="1">
                  <a:solidFill>
                    <a:srgbClr val="FFFF00"/>
                  </a:solidFill>
                  <a:latin typeface=".VnTime" pitchFamily="34" charset="0"/>
                </a:rPr>
                <a:t> a</a:t>
              </a:r>
            </a:p>
          </p:txBody>
        </p:sp>
      </p:grpSp>
      <p:sp>
        <p:nvSpPr>
          <p:cNvPr id="12316" name="Line 59">
            <a:extLst>
              <a:ext uri="{FF2B5EF4-FFF2-40B4-BE49-F238E27FC236}">
                <a16:creationId xmlns:a16="http://schemas.microsoft.com/office/drawing/2014/main" id="{AB59BCC4-5786-4288-8848-1E4BF704BDE1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1320800"/>
            <a:ext cx="40386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7" name="Line 60">
            <a:extLst>
              <a:ext uri="{FF2B5EF4-FFF2-40B4-BE49-F238E27FC236}">
                <a16:creationId xmlns:a16="http://schemas.microsoft.com/office/drawing/2014/main" id="{0972D6DD-DC29-4DF5-BDC0-6E6843F53853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195580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8" name="Line 61">
            <a:extLst>
              <a:ext uri="{FF2B5EF4-FFF2-40B4-BE49-F238E27FC236}">
                <a16:creationId xmlns:a16="http://schemas.microsoft.com/office/drawing/2014/main" id="{292872FB-C6E9-41F2-BE19-0D7CF5B11B79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590800"/>
            <a:ext cx="40386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9" name="Line 62">
            <a:extLst>
              <a:ext uri="{FF2B5EF4-FFF2-40B4-BE49-F238E27FC236}">
                <a16:creationId xmlns:a16="http://schemas.microsoft.com/office/drawing/2014/main" id="{D55293CB-0DFB-4A9A-A625-8AC18DD6D8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1320800"/>
            <a:ext cx="0" cy="1270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0" name="Line 63">
            <a:extLst>
              <a:ext uri="{FF2B5EF4-FFF2-40B4-BE49-F238E27FC236}">
                <a16:creationId xmlns:a16="http://schemas.microsoft.com/office/drawing/2014/main" id="{D3366290-C6AD-4185-AF36-97C82C103A94}"/>
              </a:ext>
            </a:extLst>
          </p:cNvPr>
          <p:cNvSpPr>
            <a:spLocks noChangeShapeType="1"/>
          </p:cNvSpPr>
          <p:nvPr/>
        </p:nvSpPr>
        <p:spPr bwMode="auto">
          <a:xfrm>
            <a:off x="5962650" y="1320800"/>
            <a:ext cx="0" cy="127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1" name="Line 64">
            <a:extLst>
              <a:ext uri="{FF2B5EF4-FFF2-40B4-BE49-F238E27FC236}">
                <a16:creationId xmlns:a16="http://schemas.microsoft.com/office/drawing/2014/main" id="{876E0C6D-1B8E-4E97-903A-A5066B10CB3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72300" y="1320800"/>
            <a:ext cx="0" cy="127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2" name="Line 65">
            <a:extLst>
              <a:ext uri="{FF2B5EF4-FFF2-40B4-BE49-F238E27FC236}">
                <a16:creationId xmlns:a16="http://schemas.microsoft.com/office/drawing/2014/main" id="{81F55AFD-2FDD-4393-A540-7A69561E1FDF}"/>
              </a:ext>
            </a:extLst>
          </p:cNvPr>
          <p:cNvSpPr>
            <a:spLocks noChangeShapeType="1"/>
          </p:cNvSpPr>
          <p:nvPr/>
        </p:nvSpPr>
        <p:spPr bwMode="auto">
          <a:xfrm>
            <a:off x="7981950" y="1320800"/>
            <a:ext cx="0" cy="127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3" name="Line 66">
            <a:extLst>
              <a:ext uri="{FF2B5EF4-FFF2-40B4-BE49-F238E27FC236}">
                <a16:creationId xmlns:a16="http://schemas.microsoft.com/office/drawing/2014/main" id="{4FD159CD-3A67-4ADD-B8DC-8F1755B6EF07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1320800"/>
            <a:ext cx="0" cy="1270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4" name="Line 67">
            <a:extLst>
              <a:ext uri="{FF2B5EF4-FFF2-40B4-BE49-F238E27FC236}">
                <a16:creationId xmlns:a16="http://schemas.microsoft.com/office/drawing/2014/main" id="{3ADD37B2-82A8-4884-B047-007110C276C9}"/>
              </a:ext>
            </a:extLst>
          </p:cNvPr>
          <p:cNvSpPr>
            <a:spLocks noChangeShapeType="1"/>
          </p:cNvSpPr>
          <p:nvPr/>
        </p:nvSpPr>
        <p:spPr bwMode="auto">
          <a:xfrm>
            <a:off x="2176463" y="11811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5" name="Line 68">
            <a:extLst>
              <a:ext uri="{FF2B5EF4-FFF2-40B4-BE49-F238E27FC236}">
                <a16:creationId xmlns:a16="http://schemas.microsoft.com/office/drawing/2014/main" id="{E453E8EB-3B70-4FD2-9194-E60CD20F1E6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5053013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1" name="Line 69">
            <a:extLst>
              <a:ext uri="{FF2B5EF4-FFF2-40B4-BE49-F238E27FC236}">
                <a16:creationId xmlns:a16="http://schemas.microsoft.com/office/drawing/2014/main" id="{C71515F6-5358-4C5D-B997-AF8B05F4A7B2}"/>
              </a:ext>
            </a:extLst>
          </p:cNvPr>
          <p:cNvSpPr>
            <a:spLocks noChangeShapeType="1"/>
          </p:cNvSpPr>
          <p:nvPr/>
        </p:nvSpPr>
        <p:spPr bwMode="auto">
          <a:xfrm>
            <a:off x="7405688" y="3968750"/>
            <a:ext cx="1587" cy="1060450"/>
          </a:xfrm>
          <a:prstGeom prst="line">
            <a:avLst/>
          </a:prstGeom>
          <a:noFill/>
          <a:ln w="57150" cap="rnd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2" name="Line 70">
            <a:extLst>
              <a:ext uri="{FF2B5EF4-FFF2-40B4-BE49-F238E27FC236}">
                <a16:creationId xmlns:a16="http://schemas.microsoft.com/office/drawing/2014/main" id="{2F179151-1818-4B25-94CE-1F66740AB80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76463" y="1143000"/>
            <a:ext cx="0" cy="533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3" name="Line 71">
            <a:extLst>
              <a:ext uri="{FF2B5EF4-FFF2-40B4-BE49-F238E27FC236}">
                <a16:creationId xmlns:a16="http://schemas.microsoft.com/office/drawing/2014/main" id="{0C51BD85-4C46-4137-ABAA-DA7CF86085D6}"/>
              </a:ext>
            </a:extLst>
          </p:cNvPr>
          <p:cNvSpPr>
            <a:spLocks noChangeShapeType="1"/>
          </p:cNvSpPr>
          <p:nvPr/>
        </p:nvSpPr>
        <p:spPr bwMode="auto">
          <a:xfrm>
            <a:off x="7340600" y="5053013"/>
            <a:ext cx="685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9" name="Text Box 72">
            <a:extLst>
              <a:ext uri="{FF2B5EF4-FFF2-40B4-BE49-F238E27FC236}">
                <a16:creationId xmlns:a16="http://schemas.microsoft.com/office/drawing/2014/main" id="{2FBAFD9A-84EC-4661-9124-AA85DED95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3434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latin typeface=".VnTime" pitchFamily="34" charset="0"/>
              </a:rPr>
              <a:t>S</a:t>
            </a:r>
          </a:p>
        </p:txBody>
      </p:sp>
      <p:sp>
        <p:nvSpPr>
          <p:cNvPr id="12330" name="Line 73">
            <a:extLst>
              <a:ext uri="{FF2B5EF4-FFF2-40B4-BE49-F238E27FC236}">
                <a16:creationId xmlns:a16="http://schemas.microsoft.com/office/drawing/2014/main" id="{E2260557-FDAD-41F0-B777-1A6219AE99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1400" y="5033963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31" name="Text Box 74">
            <a:extLst>
              <a:ext uri="{FF2B5EF4-FFF2-40B4-BE49-F238E27FC236}">
                <a16:creationId xmlns:a16="http://schemas.microsoft.com/office/drawing/2014/main" id="{D68C420D-4E7F-47A1-B0F0-512984066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0" y="5556250"/>
            <a:ext cx="2438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110C05"/>
                </a:solidFill>
                <a:latin typeface=".VnArial" pitchFamily="34" charset="0"/>
              </a:rPr>
              <a:t>PT </a:t>
            </a:r>
            <a:r>
              <a:rPr lang="en-US" altLang="en-US" sz="1800" b="1" dirty="0" err="1">
                <a:solidFill>
                  <a:srgbClr val="110C05"/>
                </a:solidFill>
                <a:latin typeface=".VnArial" pitchFamily="34" charset="0"/>
              </a:rPr>
              <a:t>cã</a:t>
            </a:r>
            <a:r>
              <a:rPr lang="en-US" altLang="en-US" sz="1800" b="1" dirty="0">
                <a:solidFill>
                  <a:srgbClr val="110C05"/>
                </a:solidFill>
                <a:latin typeface=".VnArial" pitchFamily="34" charset="0"/>
              </a:rPr>
              <a:t> 2 </a:t>
            </a:r>
            <a:r>
              <a:rPr lang="en-US" sz="1800" b="1" i="0" u="none" strike="noStrike" kern="1200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nghiệm</a:t>
            </a:r>
            <a:br>
              <a:rPr lang="en-US" altLang="en-US" sz="1800" b="1" dirty="0">
                <a:solidFill>
                  <a:srgbClr val="110C05"/>
                </a:solidFill>
                <a:latin typeface=".VnArial" pitchFamily="34" charset="0"/>
              </a:rPr>
            </a:br>
            <a:r>
              <a:rPr lang="en-US" altLang="en-US" sz="1800" b="1" dirty="0" err="1">
                <a:solidFill>
                  <a:srgbClr val="110C05"/>
                </a:solidFill>
                <a:latin typeface=".VnArial" pitchFamily="34" charset="0"/>
              </a:rPr>
              <a:t>x1</a:t>
            </a:r>
            <a:r>
              <a:rPr lang="en-US" altLang="en-US" sz="1800" b="1" dirty="0">
                <a:solidFill>
                  <a:srgbClr val="110C05"/>
                </a:solidFill>
                <a:latin typeface=".VnArial" pitchFamily="34" charset="0"/>
              </a:rPr>
              <a:t>, </a:t>
            </a:r>
            <a:r>
              <a:rPr lang="en-US" altLang="en-US" sz="1800" b="1" dirty="0" err="1">
                <a:solidFill>
                  <a:srgbClr val="110C05"/>
                </a:solidFill>
                <a:latin typeface=".VnArial" pitchFamily="34" charset="0"/>
              </a:rPr>
              <a:t>x2</a:t>
            </a:r>
            <a:r>
              <a:rPr lang="en-US" altLang="en-US" sz="1800" b="1" dirty="0">
                <a:solidFill>
                  <a:srgbClr val="110C05"/>
                </a:solidFill>
                <a:latin typeface=".VnArial" pitchFamily="34" charset="0"/>
              </a:rPr>
              <a:t> = (-b </a:t>
            </a:r>
            <a:r>
              <a:rPr lang="en-US" altLang="en-US" sz="1800" b="1" dirty="0">
                <a:solidFill>
                  <a:srgbClr val="110C05"/>
                </a:solidFill>
                <a:latin typeface=".VnArial" pitchFamily="34" charset="0"/>
                <a:sym typeface="Symbol" panose="05050102010706020507" pitchFamily="18" charset="2"/>
              </a:rPr>
              <a:t> )/</a:t>
            </a:r>
            <a:r>
              <a:rPr lang="en-US" altLang="en-US" sz="1800" b="1" dirty="0" err="1">
                <a:solidFill>
                  <a:srgbClr val="110C05"/>
                </a:solidFill>
                <a:latin typeface=".VnArial" pitchFamily="34" charset="0"/>
                <a:sym typeface="Symbol" panose="05050102010706020507" pitchFamily="18" charset="2"/>
              </a:rPr>
              <a:t>2a</a:t>
            </a:r>
            <a:endParaRPr lang="en-US" altLang="en-US" sz="1800" b="1" dirty="0">
              <a:solidFill>
                <a:srgbClr val="110C05"/>
              </a:solidFill>
              <a:latin typeface=".VnArial" pitchFamily="34" charset="0"/>
              <a:sym typeface="Symbol" panose="05050102010706020507" pitchFamily="18" charset="2"/>
            </a:endParaRPr>
          </a:p>
        </p:txBody>
      </p:sp>
      <p:sp>
        <p:nvSpPr>
          <p:cNvPr id="12332" name="Line 75">
            <a:extLst>
              <a:ext uri="{FF2B5EF4-FFF2-40B4-BE49-F238E27FC236}">
                <a16:creationId xmlns:a16="http://schemas.microsoft.com/office/drawing/2014/main" id="{EEE0AAEB-6AAE-41F8-BFCE-2C440C7E7AA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18200" y="5892800"/>
            <a:ext cx="228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8" name="Text Box 76">
            <a:extLst>
              <a:ext uri="{FF2B5EF4-FFF2-40B4-BE49-F238E27FC236}">
                <a16:creationId xmlns:a16="http://schemas.microsoft.com/office/drawing/2014/main" id="{BD176ECC-973C-48C9-9D6F-72D41AE29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5194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latin typeface=".VnTime" pitchFamily="34" charset="0"/>
              </a:rPr>
              <a:t>§</a:t>
            </a:r>
          </a:p>
        </p:txBody>
      </p:sp>
      <p:sp>
        <p:nvSpPr>
          <p:cNvPr id="12334" name="Text Box 77">
            <a:extLst>
              <a:ext uri="{FF2B5EF4-FFF2-40B4-BE49-F238E27FC236}">
                <a16:creationId xmlns:a16="http://schemas.microsoft.com/office/drawing/2014/main" id="{85B9AF8D-F26C-48A0-89F0-E08E69E26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5626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latin typeface=".VnTime" pitchFamily="34" charset="0"/>
              </a:rPr>
              <a:t>S</a:t>
            </a:r>
          </a:p>
        </p:txBody>
      </p:sp>
      <p:sp>
        <p:nvSpPr>
          <p:cNvPr id="12335" name="Line 78">
            <a:extLst>
              <a:ext uri="{FF2B5EF4-FFF2-40B4-BE49-F238E27FC236}">
                <a16:creationId xmlns:a16="http://schemas.microsoft.com/office/drawing/2014/main" id="{D1250ABE-C0A6-47C5-81DE-00599651FB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176463" y="2286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1" name="Line 79">
            <a:extLst>
              <a:ext uri="{FF2B5EF4-FFF2-40B4-BE49-F238E27FC236}">
                <a16:creationId xmlns:a16="http://schemas.microsoft.com/office/drawing/2014/main" id="{C59DD0BF-70A1-4A76-8CF3-156C964D62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76463" y="2209800"/>
            <a:ext cx="0" cy="533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37" name="Line 80">
            <a:extLst>
              <a:ext uri="{FF2B5EF4-FFF2-40B4-BE49-F238E27FC236}">
                <a16:creationId xmlns:a16="http://schemas.microsoft.com/office/drawing/2014/main" id="{A3BAA8EE-8A21-4BC0-AF66-F0D24C6FC9F9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5513" y="3200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3" name="Line 81">
            <a:extLst>
              <a:ext uri="{FF2B5EF4-FFF2-40B4-BE49-F238E27FC236}">
                <a16:creationId xmlns:a16="http://schemas.microsoft.com/office/drawing/2014/main" id="{E6389ADE-0612-4258-9855-465D284AF5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5513" y="3200400"/>
            <a:ext cx="0" cy="457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39" name="Line 82">
            <a:extLst>
              <a:ext uri="{FF2B5EF4-FFF2-40B4-BE49-F238E27FC236}">
                <a16:creationId xmlns:a16="http://schemas.microsoft.com/office/drawing/2014/main" id="{3889DB55-4AFA-4752-948F-F810C17C62A2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962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5" name="Line 83">
            <a:extLst>
              <a:ext uri="{FF2B5EF4-FFF2-40B4-BE49-F238E27FC236}">
                <a16:creationId xmlns:a16="http://schemas.microsoft.com/office/drawing/2014/main" id="{E95D4F8F-A049-48C3-ABE0-2C42209F8B13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962400"/>
            <a:ext cx="685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6" name="Rectangle 84">
            <a:extLst>
              <a:ext uri="{FF2B5EF4-FFF2-40B4-BE49-F238E27FC236}">
                <a16:creationId xmlns:a16="http://schemas.microsoft.com/office/drawing/2014/main" id="{496F076E-0EB4-46E1-8069-6C95796B0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19400"/>
            <a:ext cx="15462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>
                <a:solidFill>
                  <a:srgbClr val="110C05"/>
                </a:solidFill>
                <a:latin typeface="Symbol" panose="05050102010706020507" pitchFamily="18" charset="2"/>
              </a:rPr>
              <a:t>D = </a:t>
            </a:r>
            <a:r>
              <a:rPr lang="en-US" altLang="en-US" sz="1800" b="1">
                <a:solidFill>
                  <a:srgbClr val="110C05"/>
                </a:solidFill>
                <a:latin typeface=".VnArial" pitchFamily="34" charset="0"/>
              </a:rPr>
              <a:t>b*b</a:t>
            </a:r>
            <a:r>
              <a:rPr lang="en-US" altLang="en-US" sz="1800" b="1">
                <a:solidFill>
                  <a:srgbClr val="110C05"/>
                </a:solidFill>
                <a:latin typeface="Symbol" panose="05050102010706020507" pitchFamily="18" charset="2"/>
              </a:rPr>
              <a:t> - </a:t>
            </a:r>
            <a:r>
              <a:rPr lang="en-US" altLang="en-US" sz="1800" b="1">
                <a:solidFill>
                  <a:srgbClr val="110C05"/>
                </a:solidFill>
                <a:latin typeface=".VnArial" pitchFamily="34" charset="0"/>
              </a:rPr>
              <a:t>4*a*c</a:t>
            </a:r>
          </a:p>
        </p:txBody>
      </p:sp>
      <p:sp>
        <p:nvSpPr>
          <p:cNvPr id="8277" name="Rectangle 85">
            <a:extLst>
              <a:ext uri="{FF2B5EF4-FFF2-40B4-BE49-F238E27FC236}">
                <a16:creationId xmlns:a16="http://schemas.microsoft.com/office/drawing/2014/main" id="{5E1D6C26-F4D3-43D2-AFCA-C3B387416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752600"/>
            <a:ext cx="1651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>
                <a:solidFill>
                  <a:srgbClr val="110C05"/>
                </a:solidFill>
              </a:rPr>
              <a:t> nh</a:t>
            </a:r>
            <a:r>
              <a:rPr lang="en-US" altLang="en-US" sz="1800" b="1">
                <a:solidFill>
                  <a:srgbClr val="110C05"/>
                </a:solidFill>
                <a:latin typeface=".VnArial" pitchFamily="34" charset="0"/>
              </a:rPr>
              <a:t>Ëp vµo a,b,c</a:t>
            </a:r>
            <a:endParaRPr lang="en-US" altLang="en-US" sz="1800" baseline="-25000">
              <a:solidFill>
                <a:srgbClr val="110C05"/>
              </a:solidFill>
            </a:endParaRPr>
          </a:p>
        </p:txBody>
      </p:sp>
      <p:sp>
        <p:nvSpPr>
          <p:cNvPr id="8278" name="Rectangle 86">
            <a:extLst>
              <a:ext uri="{FF2B5EF4-FFF2-40B4-BE49-F238E27FC236}">
                <a16:creationId xmlns:a16="http://schemas.microsoft.com/office/drawing/2014/main" id="{033B0142-BDB8-4369-8F85-23679A721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338" y="3733800"/>
            <a:ext cx="5508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>
                <a:solidFill>
                  <a:srgbClr val="110C05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</a:t>
            </a:r>
            <a:r>
              <a:rPr lang="en-US" altLang="en-US" sz="1800" b="1">
                <a:solidFill>
                  <a:srgbClr val="110C05"/>
                </a:solidFill>
                <a:latin typeface="Symbol" panose="05050102010706020507" pitchFamily="18" charset="2"/>
              </a:rPr>
              <a:t> &lt; 0</a:t>
            </a:r>
            <a:r>
              <a:rPr lang="en-US" altLang="en-US" sz="1800" b="1">
                <a:solidFill>
                  <a:schemeClr val="bg2"/>
                </a:solidFill>
                <a:latin typeface="Symbol" panose="05050102010706020507" pitchFamily="18" charset="2"/>
              </a:rPr>
              <a:t> </a:t>
            </a:r>
            <a:endParaRPr lang="en-US" altLang="en-US" sz="1800" baseline="-25000">
              <a:solidFill>
                <a:schemeClr val="bg2"/>
              </a:solidFill>
            </a:endParaRPr>
          </a:p>
        </p:txBody>
      </p:sp>
      <p:sp>
        <p:nvSpPr>
          <p:cNvPr id="12344" name="Line 87">
            <a:extLst>
              <a:ext uri="{FF2B5EF4-FFF2-40B4-BE49-F238E27FC236}">
                <a16:creationId xmlns:a16="http://schemas.microsoft.com/office/drawing/2014/main" id="{CD0D329D-C2E5-4DA7-8799-1AA912BF1D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3948113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0" name="Line 88">
            <a:extLst>
              <a:ext uri="{FF2B5EF4-FFF2-40B4-BE49-F238E27FC236}">
                <a16:creationId xmlns:a16="http://schemas.microsoft.com/office/drawing/2014/main" id="{5B9BF34B-3945-4085-BA25-356ABE6FAD6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3948113"/>
            <a:ext cx="685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1" name="Rectangle 89">
            <a:extLst>
              <a:ext uri="{FF2B5EF4-FFF2-40B4-BE49-F238E27FC236}">
                <a16:creationId xmlns:a16="http://schemas.microsoft.com/office/drawing/2014/main" id="{6E13B80B-C50E-4A5A-BB92-D34589CAE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-1524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0"/>
            <a:r>
              <a:rPr lang="vi-VN" sz="2800" b="1" i="0" u="none" strike="noStrike" kern="1200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Mô phỏng thuật toán giải phương trình bậc hai</a:t>
            </a:r>
          </a:p>
        </p:txBody>
      </p:sp>
      <p:sp>
        <p:nvSpPr>
          <p:cNvPr id="12347" name="Rectangle 90">
            <a:extLst>
              <a:ext uri="{FF2B5EF4-FFF2-40B4-BE49-F238E27FC236}">
                <a16:creationId xmlns:a16="http://schemas.microsoft.com/office/drawing/2014/main" id="{AB7148E1-6365-4BEF-A204-CF5DC0524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762000"/>
            <a:ext cx="4267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US" sz="1800" b="1" i="0" u="none" strike="noStrike" kern="1200" baseline="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Bộ</a:t>
            </a:r>
            <a:r>
              <a:rPr lang="en-US" sz="1800" b="1" i="0" u="none" strike="noStrike" kern="1200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 TEST 1: </a:t>
            </a:r>
            <a:r>
              <a:rPr lang="en-US" altLang="en-US" sz="2400" b="1" dirty="0">
                <a:latin typeface=".VnSouthern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8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2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8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29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8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8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8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960"/>
                            </p:stCondLst>
                            <p:childTnLst>
                              <p:par>
                                <p:cTn id="4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460"/>
                            </p:stCondLst>
                            <p:childTnLst>
                              <p:par>
                                <p:cTn id="4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8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960"/>
                            </p:stCondLst>
                            <p:childTnLst>
                              <p:par>
                                <p:cTn id="50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8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8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8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4460"/>
                            </p:stCondLst>
                            <p:childTnLst>
                              <p:par>
                                <p:cTn id="5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4700"/>
                            </p:stCondLst>
                            <p:childTnLst>
                              <p:par>
                                <p:cTn id="62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500" fill="hold"/>
                                        <p:tgtEl>
                                          <p:spTgt spid="82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200"/>
                            </p:stCondLst>
                            <p:childTnLst>
                              <p:par>
                                <p:cTn id="6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8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700"/>
                            </p:stCondLst>
                            <p:childTnLst>
                              <p:par>
                                <p:cTn id="6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animClr clrSpc="rgb" dir="cw">
                                      <p:cBhvr>
                                        <p:cTn id="71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72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6700"/>
                            </p:stCondLst>
                            <p:childTnLst>
                              <p:par>
                                <p:cTn id="80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7200"/>
                            </p:stCondLst>
                            <p:childTnLst>
                              <p:par>
                                <p:cTn id="8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5" dur="500"/>
                                        <p:tgtEl>
                                          <p:spTgt spid="8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7700"/>
                            </p:stCondLst>
                            <p:childTnLst>
                              <p:par>
                                <p:cTn id="8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9" dur="500"/>
                                        <p:tgtEl>
                                          <p:spTgt spid="8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8200"/>
                            </p:stCondLst>
                            <p:childTnLst>
                              <p:par>
                                <p:cTn id="9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500"/>
                                        <p:tgtEl>
                                          <p:spTgt spid="8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201" grpId="0"/>
      <p:bldP spid="8205" grpId="0"/>
      <p:bldP spid="8210" grpId="0"/>
      <p:bldP spid="8268" grpId="0"/>
      <p:bldP spid="8276" grpId="0"/>
      <p:bldP spid="8277" grpId="0"/>
      <p:bldP spid="82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>
            <a:extLst>
              <a:ext uri="{FF2B5EF4-FFF2-40B4-BE49-F238E27FC236}">
                <a16:creationId xmlns:a16="http://schemas.microsoft.com/office/drawing/2014/main" id="{CB15BC7E-ACA8-4E22-AC09-4BA1F869865F}"/>
              </a:ext>
            </a:extLst>
          </p:cNvPr>
          <p:cNvGrpSpPr>
            <a:grpSpLocks/>
          </p:cNvGrpSpPr>
          <p:nvPr/>
        </p:nvGrpSpPr>
        <p:grpSpPr bwMode="auto">
          <a:xfrm>
            <a:off x="995363" y="1749425"/>
            <a:ext cx="2800350" cy="658813"/>
            <a:chOff x="531" y="1006"/>
            <a:chExt cx="1764" cy="415"/>
          </a:xfrm>
        </p:grpSpPr>
        <p:sp>
          <p:nvSpPr>
            <p:cNvPr id="13396" name="Oval 3">
              <a:extLst>
                <a:ext uri="{FF2B5EF4-FFF2-40B4-BE49-F238E27FC236}">
                  <a16:creationId xmlns:a16="http://schemas.microsoft.com/office/drawing/2014/main" id="{B2A48784-ED3F-4DAF-9DF7-38C773006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" y="1006"/>
              <a:ext cx="1764" cy="415"/>
            </a:xfrm>
            <a:prstGeom prst="ellipse">
              <a:avLst/>
            </a:prstGeom>
            <a:solidFill>
              <a:srgbClr val="BBE0E3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97" name="Oval 4">
              <a:extLst>
                <a:ext uri="{FF2B5EF4-FFF2-40B4-BE49-F238E27FC236}">
                  <a16:creationId xmlns:a16="http://schemas.microsoft.com/office/drawing/2014/main" id="{8C048E48-DD89-4ED7-9F7E-CA3FF225C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" y="1006"/>
              <a:ext cx="1764" cy="415"/>
            </a:xfrm>
            <a:prstGeom prst="ellips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9221" name="Rectangle 5">
            <a:extLst>
              <a:ext uri="{FF2B5EF4-FFF2-40B4-BE49-F238E27FC236}">
                <a16:creationId xmlns:a16="http://schemas.microsoft.com/office/drawing/2014/main" id="{0691A16C-1012-4611-A42C-D8C4C2F61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905000"/>
            <a:ext cx="13525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>
                <a:solidFill>
                  <a:srgbClr val="FF3300"/>
                </a:solidFill>
              </a:rPr>
              <a:t> a,b,c= 1 2 1 </a:t>
            </a:r>
            <a:endParaRPr lang="en-US" altLang="en-US" sz="1800" baseline="-25000">
              <a:solidFill>
                <a:srgbClr val="FF3300"/>
              </a:solidFill>
            </a:endParaRPr>
          </a:p>
        </p:txBody>
      </p:sp>
      <p:grpSp>
        <p:nvGrpSpPr>
          <p:cNvPr id="13316" name="Group 6">
            <a:extLst>
              <a:ext uri="{FF2B5EF4-FFF2-40B4-BE49-F238E27FC236}">
                <a16:creationId xmlns:a16="http://schemas.microsoft.com/office/drawing/2014/main" id="{040A8988-3F7B-414D-A2AC-513F99DFD97E}"/>
              </a:ext>
            </a:extLst>
          </p:cNvPr>
          <p:cNvGrpSpPr>
            <a:grpSpLocks/>
          </p:cNvGrpSpPr>
          <p:nvPr/>
        </p:nvGrpSpPr>
        <p:grpSpPr bwMode="auto">
          <a:xfrm>
            <a:off x="995363" y="2868613"/>
            <a:ext cx="2800350" cy="527050"/>
            <a:chOff x="531" y="1711"/>
            <a:chExt cx="1764" cy="332"/>
          </a:xfrm>
        </p:grpSpPr>
        <p:sp>
          <p:nvSpPr>
            <p:cNvPr id="13394" name="Rectangle 7">
              <a:extLst>
                <a:ext uri="{FF2B5EF4-FFF2-40B4-BE49-F238E27FC236}">
                  <a16:creationId xmlns:a16="http://schemas.microsoft.com/office/drawing/2014/main" id="{05AC5411-0BFB-413A-B9B5-071A67099C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" y="1711"/>
              <a:ext cx="1764" cy="332"/>
            </a:xfrm>
            <a:prstGeom prst="rect">
              <a:avLst/>
            </a:prstGeom>
            <a:solidFill>
              <a:srgbClr val="BBE0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95" name="Rectangle 8">
              <a:extLst>
                <a:ext uri="{FF2B5EF4-FFF2-40B4-BE49-F238E27FC236}">
                  <a16:creationId xmlns:a16="http://schemas.microsoft.com/office/drawing/2014/main" id="{C2235348-562D-4011-9CD9-A196D92076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" y="1711"/>
              <a:ext cx="1764" cy="332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9225" name="Rectangle 9">
            <a:extLst>
              <a:ext uri="{FF2B5EF4-FFF2-40B4-BE49-F238E27FC236}">
                <a16:creationId xmlns:a16="http://schemas.microsoft.com/office/drawing/2014/main" id="{66F0493B-C2FD-43BB-97D8-57C87DF71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3200" y="2971800"/>
            <a:ext cx="18875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>
                <a:solidFill>
                  <a:srgbClr val="FF3300"/>
                </a:solidFill>
                <a:latin typeface="Symbol" panose="05050102010706020507" pitchFamily="18" charset="2"/>
              </a:rPr>
              <a:t>D = 2*2 - 4*1*1 =</a:t>
            </a:r>
            <a:r>
              <a:rPr lang="en-US" altLang="en-US" sz="1800" b="1">
                <a:solidFill>
                  <a:srgbClr val="000000"/>
                </a:solidFill>
                <a:latin typeface="Symbol" panose="05050102010706020507" pitchFamily="18" charset="2"/>
              </a:rPr>
              <a:t> </a:t>
            </a:r>
            <a:r>
              <a:rPr lang="en-US" altLang="en-US" sz="1800" b="1">
                <a:solidFill>
                  <a:srgbClr val="FF3300"/>
                </a:solidFill>
                <a:latin typeface="Symbol" panose="05050102010706020507" pitchFamily="18" charset="2"/>
              </a:rPr>
              <a:t>0</a:t>
            </a:r>
            <a:endParaRPr lang="en-US" altLang="en-US" sz="1800" baseline="-25000">
              <a:solidFill>
                <a:srgbClr val="FF3300"/>
              </a:solidFill>
            </a:endParaRPr>
          </a:p>
        </p:txBody>
      </p:sp>
      <p:grpSp>
        <p:nvGrpSpPr>
          <p:cNvPr id="13318" name="Group 10">
            <a:extLst>
              <a:ext uri="{FF2B5EF4-FFF2-40B4-BE49-F238E27FC236}">
                <a16:creationId xmlns:a16="http://schemas.microsoft.com/office/drawing/2014/main" id="{74F4C9DF-2569-4A1D-A680-39559424D934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3733800"/>
            <a:ext cx="2241550" cy="723900"/>
            <a:chOff x="682" y="2251"/>
            <a:chExt cx="1412" cy="456"/>
          </a:xfrm>
        </p:grpSpPr>
        <p:sp>
          <p:nvSpPr>
            <p:cNvPr id="13392" name="Freeform 11">
              <a:extLst>
                <a:ext uri="{FF2B5EF4-FFF2-40B4-BE49-F238E27FC236}">
                  <a16:creationId xmlns:a16="http://schemas.microsoft.com/office/drawing/2014/main" id="{55340B91-596B-4FE6-A6F7-FED18ED9C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" y="2251"/>
              <a:ext cx="1412" cy="456"/>
            </a:xfrm>
            <a:custGeom>
              <a:avLst/>
              <a:gdLst>
                <a:gd name="T0" fmla="*/ 706 w 1412"/>
                <a:gd name="T1" fmla="*/ 0 h 456"/>
                <a:gd name="T2" fmla="*/ 0 w 1412"/>
                <a:gd name="T3" fmla="*/ 228 h 456"/>
                <a:gd name="T4" fmla="*/ 706 w 1412"/>
                <a:gd name="T5" fmla="*/ 456 h 456"/>
                <a:gd name="T6" fmla="*/ 1412 w 1412"/>
                <a:gd name="T7" fmla="*/ 228 h 456"/>
                <a:gd name="T8" fmla="*/ 706 w 1412"/>
                <a:gd name="T9" fmla="*/ 0 h 4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12"/>
                <a:gd name="T16" fmla="*/ 0 h 456"/>
                <a:gd name="T17" fmla="*/ 1412 w 1412"/>
                <a:gd name="T18" fmla="*/ 456 h 4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12" h="456">
                  <a:moveTo>
                    <a:pt x="706" y="0"/>
                  </a:moveTo>
                  <a:lnTo>
                    <a:pt x="0" y="228"/>
                  </a:lnTo>
                  <a:lnTo>
                    <a:pt x="706" y="456"/>
                  </a:lnTo>
                  <a:lnTo>
                    <a:pt x="1412" y="228"/>
                  </a:lnTo>
                  <a:lnTo>
                    <a:pt x="706" y="0"/>
                  </a:lnTo>
                  <a:close/>
                </a:path>
              </a:pathLst>
            </a:custGeom>
            <a:solidFill>
              <a:srgbClr val="BBE0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3" name="Freeform 12">
              <a:extLst>
                <a:ext uri="{FF2B5EF4-FFF2-40B4-BE49-F238E27FC236}">
                  <a16:creationId xmlns:a16="http://schemas.microsoft.com/office/drawing/2014/main" id="{E729FB0F-D0C9-4D3F-AB44-5925EE2E2143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" y="2251"/>
              <a:ext cx="1412" cy="456"/>
            </a:xfrm>
            <a:custGeom>
              <a:avLst/>
              <a:gdLst>
                <a:gd name="T0" fmla="*/ 706 w 1412"/>
                <a:gd name="T1" fmla="*/ 0 h 456"/>
                <a:gd name="T2" fmla="*/ 0 w 1412"/>
                <a:gd name="T3" fmla="*/ 228 h 456"/>
                <a:gd name="T4" fmla="*/ 706 w 1412"/>
                <a:gd name="T5" fmla="*/ 456 h 456"/>
                <a:gd name="T6" fmla="*/ 1412 w 1412"/>
                <a:gd name="T7" fmla="*/ 228 h 456"/>
                <a:gd name="T8" fmla="*/ 706 w 1412"/>
                <a:gd name="T9" fmla="*/ 0 h 4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12"/>
                <a:gd name="T16" fmla="*/ 0 h 456"/>
                <a:gd name="T17" fmla="*/ 1412 w 1412"/>
                <a:gd name="T18" fmla="*/ 456 h 4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12" h="456">
                  <a:moveTo>
                    <a:pt x="706" y="0"/>
                  </a:moveTo>
                  <a:lnTo>
                    <a:pt x="0" y="228"/>
                  </a:lnTo>
                  <a:lnTo>
                    <a:pt x="706" y="456"/>
                  </a:lnTo>
                  <a:lnTo>
                    <a:pt x="1412" y="228"/>
                  </a:lnTo>
                  <a:lnTo>
                    <a:pt x="706" y="0"/>
                  </a:ln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19" name="Group 13">
            <a:extLst>
              <a:ext uri="{FF2B5EF4-FFF2-40B4-BE49-F238E27FC236}">
                <a16:creationId xmlns:a16="http://schemas.microsoft.com/office/drawing/2014/main" id="{96B1AEA5-1AA5-44D7-A0EE-9FE926BEA875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3810000"/>
            <a:ext cx="2800350" cy="658813"/>
            <a:chOff x="2497" y="2292"/>
            <a:chExt cx="1764" cy="415"/>
          </a:xfrm>
        </p:grpSpPr>
        <p:sp>
          <p:nvSpPr>
            <p:cNvPr id="13390" name="Oval 14">
              <a:extLst>
                <a:ext uri="{FF2B5EF4-FFF2-40B4-BE49-F238E27FC236}">
                  <a16:creationId xmlns:a16="http://schemas.microsoft.com/office/drawing/2014/main" id="{A2C13F5B-4A86-410A-8504-496C33FC93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7" y="2292"/>
              <a:ext cx="1764" cy="415"/>
            </a:xfrm>
            <a:prstGeom prst="ellipse">
              <a:avLst/>
            </a:prstGeom>
            <a:solidFill>
              <a:srgbClr val="BBE0E3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91" name="Oval 15">
              <a:extLst>
                <a:ext uri="{FF2B5EF4-FFF2-40B4-BE49-F238E27FC236}">
                  <a16:creationId xmlns:a16="http://schemas.microsoft.com/office/drawing/2014/main" id="{02B78FD5-AF59-4C38-A144-555E212478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7" y="2292"/>
              <a:ext cx="1764" cy="415"/>
            </a:xfrm>
            <a:prstGeom prst="ellips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3320" name="Rectangle 16">
            <a:extLst>
              <a:ext uri="{FF2B5EF4-FFF2-40B4-BE49-F238E27FC236}">
                <a16:creationId xmlns:a16="http://schemas.microsoft.com/office/drawing/2014/main" id="{1E25EA5A-900B-4278-A111-49FDFD91A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3962400"/>
            <a:ext cx="149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 dirty="0">
                <a:solidFill>
                  <a:srgbClr val="000000"/>
                </a:solidFill>
                <a:latin typeface=".VnArial" pitchFamily="34" charset="0"/>
              </a:rPr>
              <a:t>PT v« </a:t>
            </a:r>
            <a:r>
              <a:rPr lang="en-US" altLang="en-US" sz="1800" b="1" dirty="0" err="1">
                <a:solidFill>
                  <a:srgbClr val="000000"/>
                </a:solidFill>
                <a:latin typeface=".VnArial" pitchFamily="34" charset="0"/>
              </a:rPr>
              <a:t>nghiÖm</a:t>
            </a:r>
            <a:endParaRPr lang="en-US" altLang="en-US" sz="1800" dirty="0">
              <a:latin typeface=".VnArial" pitchFamily="34" charset="0"/>
            </a:endParaRPr>
          </a:p>
          <a:p>
            <a:endParaRPr lang="en-US" altLang="en-US" sz="1800" baseline="-25000" dirty="0">
              <a:solidFill>
                <a:srgbClr val="110C05"/>
              </a:solidFill>
            </a:endParaRPr>
          </a:p>
        </p:txBody>
      </p:sp>
      <p:grpSp>
        <p:nvGrpSpPr>
          <p:cNvPr id="13321" name="Group 17">
            <a:extLst>
              <a:ext uri="{FF2B5EF4-FFF2-40B4-BE49-F238E27FC236}">
                <a16:creationId xmlns:a16="http://schemas.microsoft.com/office/drawing/2014/main" id="{C87507EE-77FC-4808-95CB-11236F568525}"/>
              </a:ext>
            </a:extLst>
          </p:cNvPr>
          <p:cNvGrpSpPr>
            <a:grpSpLocks/>
          </p:cNvGrpSpPr>
          <p:nvPr/>
        </p:nvGrpSpPr>
        <p:grpSpPr bwMode="auto">
          <a:xfrm>
            <a:off x="1235075" y="4910138"/>
            <a:ext cx="2241550" cy="725487"/>
            <a:chOff x="682" y="2997"/>
            <a:chExt cx="1412" cy="457"/>
          </a:xfrm>
        </p:grpSpPr>
        <p:sp>
          <p:nvSpPr>
            <p:cNvPr id="13388" name="Freeform 18">
              <a:extLst>
                <a:ext uri="{FF2B5EF4-FFF2-40B4-BE49-F238E27FC236}">
                  <a16:creationId xmlns:a16="http://schemas.microsoft.com/office/drawing/2014/main" id="{E992E97C-D925-4F45-86AD-50DCEFA9C559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" y="2997"/>
              <a:ext cx="1412" cy="457"/>
            </a:xfrm>
            <a:custGeom>
              <a:avLst/>
              <a:gdLst>
                <a:gd name="T0" fmla="*/ 706 w 1412"/>
                <a:gd name="T1" fmla="*/ 0 h 457"/>
                <a:gd name="T2" fmla="*/ 0 w 1412"/>
                <a:gd name="T3" fmla="*/ 228 h 457"/>
                <a:gd name="T4" fmla="*/ 706 w 1412"/>
                <a:gd name="T5" fmla="*/ 457 h 457"/>
                <a:gd name="T6" fmla="*/ 1412 w 1412"/>
                <a:gd name="T7" fmla="*/ 228 h 457"/>
                <a:gd name="T8" fmla="*/ 706 w 1412"/>
                <a:gd name="T9" fmla="*/ 0 h 4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12"/>
                <a:gd name="T16" fmla="*/ 0 h 457"/>
                <a:gd name="T17" fmla="*/ 1412 w 1412"/>
                <a:gd name="T18" fmla="*/ 457 h 4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12" h="457">
                  <a:moveTo>
                    <a:pt x="706" y="0"/>
                  </a:moveTo>
                  <a:lnTo>
                    <a:pt x="0" y="228"/>
                  </a:lnTo>
                  <a:lnTo>
                    <a:pt x="706" y="457"/>
                  </a:lnTo>
                  <a:lnTo>
                    <a:pt x="1412" y="228"/>
                  </a:lnTo>
                  <a:lnTo>
                    <a:pt x="706" y="0"/>
                  </a:lnTo>
                  <a:close/>
                </a:path>
              </a:pathLst>
            </a:custGeom>
            <a:solidFill>
              <a:srgbClr val="BBE0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9" name="Freeform 19">
              <a:extLst>
                <a:ext uri="{FF2B5EF4-FFF2-40B4-BE49-F238E27FC236}">
                  <a16:creationId xmlns:a16="http://schemas.microsoft.com/office/drawing/2014/main" id="{6EB468A9-179B-4E74-BB02-23FB5C2C113E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" y="2997"/>
              <a:ext cx="1412" cy="457"/>
            </a:xfrm>
            <a:custGeom>
              <a:avLst/>
              <a:gdLst>
                <a:gd name="T0" fmla="*/ 706 w 1412"/>
                <a:gd name="T1" fmla="*/ 0 h 457"/>
                <a:gd name="T2" fmla="*/ 0 w 1412"/>
                <a:gd name="T3" fmla="*/ 228 h 457"/>
                <a:gd name="T4" fmla="*/ 706 w 1412"/>
                <a:gd name="T5" fmla="*/ 457 h 457"/>
                <a:gd name="T6" fmla="*/ 1412 w 1412"/>
                <a:gd name="T7" fmla="*/ 228 h 457"/>
                <a:gd name="T8" fmla="*/ 706 w 1412"/>
                <a:gd name="T9" fmla="*/ 0 h 4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12"/>
                <a:gd name="T16" fmla="*/ 0 h 457"/>
                <a:gd name="T17" fmla="*/ 1412 w 1412"/>
                <a:gd name="T18" fmla="*/ 457 h 4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12" h="457">
                  <a:moveTo>
                    <a:pt x="706" y="0"/>
                  </a:moveTo>
                  <a:lnTo>
                    <a:pt x="0" y="228"/>
                  </a:lnTo>
                  <a:lnTo>
                    <a:pt x="706" y="457"/>
                  </a:lnTo>
                  <a:lnTo>
                    <a:pt x="1412" y="228"/>
                  </a:lnTo>
                  <a:lnTo>
                    <a:pt x="706" y="0"/>
                  </a:ln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22" name="Oval 20">
            <a:extLst>
              <a:ext uri="{FF2B5EF4-FFF2-40B4-BE49-F238E27FC236}">
                <a16:creationId xmlns:a16="http://schemas.microsoft.com/office/drawing/2014/main" id="{28471820-E0CC-4F7B-9B0C-8B51DCC7B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388" y="4910138"/>
            <a:ext cx="2800350" cy="658812"/>
          </a:xfrm>
          <a:prstGeom prst="ellipse">
            <a:avLst/>
          </a:prstGeom>
          <a:solidFill>
            <a:srgbClr val="BBE0E3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37" name="Oval 21">
            <a:extLst>
              <a:ext uri="{FF2B5EF4-FFF2-40B4-BE49-F238E27FC236}">
                <a16:creationId xmlns:a16="http://schemas.microsoft.com/office/drawing/2014/main" id="{A831EA6D-EE17-4A77-B0DE-07B3BCE2F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388" y="4910138"/>
            <a:ext cx="2800350" cy="658812"/>
          </a:xfrm>
          <a:prstGeom prst="ellips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38" name="Rectangle 22">
            <a:extLst>
              <a:ext uri="{FF2B5EF4-FFF2-40B4-BE49-F238E27FC236}">
                <a16:creationId xmlns:a16="http://schemas.microsoft.com/office/drawing/2014/main" id="{C8B5472A-6961-43D3-BAF3-14F6C273B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488" y="5149850"/>
            <a:ext cx="23558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>
                <a:solidFill>
                  <a:srgbClr val="000000"/>
                </a:solidFill>
                <a:latin typeface=".VnArial" pitchFamily="34" charset="0"/>
              </a:rPr>
              <a:t>PT cã nghiÖm x=-b/2a</a:t>
            </a:r>
            <a:endParaRPr lang="en-US" altLang="en-US" sz="1800" baseline="-25000"/>
          </a:p>
        </p:txBody>
      </p:sp>
      <p:sp>
        <p:nvSpPr>
          <p:cNvPr id="13325" name="Line 23">
            <a:extLst>
              <a:ext uri="{FF2B5EF4-FFF2-40B4-BE49-F238E27FC236}">
                <a16:creationId xmlns:a16="http://schemas.microsoft.com/office/drawing/2014/main" id="{37ABF104-6232-4382-B37F-05B5484B302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55850" y="5661025"/>
            <a:ext cx="1588" cy="460375"/>
          </a:xfrm>
          <a:prstGeom prst="line">
            <a:avLst/>
          </a:prstGeom>
          <a:noFill/>
          <a:ln w="381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Freeform 24">
            <a:extLst>
              <a:ext uri="{FF2B5EF4-FFF2-40B4-BE49-F238E27FC236}">
                <a16:creationId xmlns:a16="http://schemas.microsoft.com/office/drawing/2014/main" id="{2A092662-98F4-4346-B70F-19A31180E4CA}"/>
              </a:ext>
            </a:extLst>
          </p:cNvPr>
          <p:cNvSpPr>
            <a:spLocks noEditPoints="1"/>
          </p:cNvSpPr>
          <p:nvPr/>
        </p:nvSpPr>
        <p:spPr bwMode="auto">
          <a:xfrm>
            <a:off x="2351088" y="6113463"/>
            <a:ext cx="1844675" cy="66675"/>
          </a:xfrm>
          <a:custGeom>
            <a:avLst/>
            <a:gdLst>
              <a:gd name="T0" fmla="*/ 25 w 9225"/>
              <a:gd name="T1" fmla="*/ 175 h 400"/>
              <a:gd name="T2" fmla="*/ 8892 w 9225"/>
              <a:gd name="T3" fmla="*/ 175 h 400"/>
              <a:gd name="T4" fmla="*/ 8917 w 9225"/>
              <a:gd name="T5" fmla="*/ 200 h 400"/>
              <a:gd name="T6" fmla="*/ 8892 w 9225"/>
              <a:gd name="T7" fmla="*/ 225 h 400"/>
              <a:gd name="T8" fmla="*/ 25 w 9225"/>
              <a:gd name="T9" fmla="*/ 225 h 400"/>
              <a:gd name="T10" fmla="*/ 0 w 9225"/>
              <a:gd name="T11" fmla="*/ 200 h 400"/>
              <a:gd name="T12" fmla="*/ 25 w 9225"/>
              <a:gd name="T13" fmla="*/ 175 h 400"/>
              <a:gd name="T14" fmla="*/ 8825 w 9225"/>
              <a:gd name="T15" fmla="*/ 0 h 400"/>
              <a:gd name="T16" fmla="*/ 9225 w 9225"/>
              <a:gd name="T17" fmla="*/ 200 h 400"/>
              <a:gd name="T18" fmla="*/ 8825 w 9225"/>
              <a:gd name="T19" fmla="*/ 400 h 400"/>
              <a:gd name="T20" fmla="*/ 8825 w 9225"/>
              <a:gd name="T21" fmla="*/ 0 h 4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9225"/>
              <a:gd name="T34" fmla="*/ 0 h 400"/>
              <a:gd name="T35" fmla="*/ 9225 w 9225"/>
              <a:gd name="T36" fmla="*/ 400 h 4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9225" h="400">
                <a:moveTo>
                  <a:pt x="25" y="175"/>
                </a:moveTo>
                <a:lnTo>
                  <a:pt x="8892" y="175"/>
                </a:lnTo>
                <a:cubicBezTo>
                  <a:pt x="8906" y="175"/>
                  <a:pt x="8917" y="187"/>
                  <a:pt x="8917" y="200"/>
                </a:cubicBezTo>
                <a:cubicBezTo>
                  <a:pt x="8917" y="214"/>
                  <a:pt x="8906" y="225"/>
                  <a:pt x="8892" y="225"/>
                </a:cubicBezTo>
                <a:lnTo>
                  <a:pt x="25" y="225"/>
                </a:lnTo>
                <a:cubicBezTo>
                  <a:pt x="12" y="225"/>
                  <a:pt x="0" y="214"/>
                  <a:pt x="0" y="200"/>
                </a:cubicBezTo>
                <a:cubicBezTo>
                  <a:pt x="0" y="187"/>
                  <a:pt x="12" y="175"/>
                  <a:pt x="25" y="175"/>
                </a:cubicBezTo>
                <a:close/>
                <a:moveTo>
                  <a:pt x="8825" y="0"/>
                </a:moveTo>
                <a:lnTo>
                  <a:pt x="9225" y="200"/>
                </a:lnTo>
                <a:lnTo>
                  <a:pt x="8825" y="400"/>
                </a:lnTo>
                <a:lnTo>
                  <a:pt x="8825" y="0"/>
                </a:lnTo>
                <a:close/>
              </a:path>
            </a:pathLst>
          </a:custGeom>
          <a:solidFill>
            <a:srgbClr val="000000"/>
          </a:solidFill>
          <a:ln w="38100" cap="flat" cmpd="sng">
            <a:solidFill>
              <a:schemeClr val="tx1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327" name="Group 25">
            <a:extLst>
              <a:ext uri="{FF2B5EF4-FFF2-40B4-BE49-F238E27FC236}">
                <a16:creationId xmlns:a16="http://schemas.microsoft.com/office/drawing/2014/main" id="{3F458CF1-5A20-4D92-BE18-305E9EB37414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5689600"/>
            <a:ext cx="2801938" cy="920750"/>
            <a:chOff x="2547" y="3537"/>
            <a:chExt cx="1765" cy="580"/>
          </a:xfrm>
        </p:grpSpPr>
        <p:sp>
          <p:nvSpPr>
            <p:cNvPr id="13386" name="Oval 26">
              <a:extLst>
                <a:ext uri="{FF2B5EF4-FFF2-40B4-BE49-F238E27FC236}">
                  <a16:creationId xmlns:a16="http://schemas.microsoft.com/office/drawing/2014/main" id="{39E0A6A7-ED64-432F-8E82-142F8E0BC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7" y="3537"/>
              <a:ext cx="1765" cy="580"/>
            </a:xfrm>
            <a:prstGeom prst="ellipse">
              <a:avLst/>
            </a:prstGeom>
            <a:solidFill>
              <a:srgbClr val="BBE0E3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87" name="Oval 27">
              <a:extLst>
                <a:ext uri="{FF2B5EF4-FFF2-40B4-BE49-F238E27FC236}">
                  <a16:creationId xmlns:a16="http://schemas.microsoft.com/office/drawing/2014/main" id="{7A287768-2868-4214-AFAB-BDE84E8573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7" y="3537"/>
              <a:ext cx="1765" cy="580"/>
            </a:xfrm>
            <a:prstGeom prst="ellips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3328" name="Freeform 28">
            <a:extLst>
              <a:ext uri="{FF2B5EF4-FFF2-40B4-BE49-F238E27FC236}">
                <a16:creationId xmlns:a16="http://schemas.microsoft.com/office/drawing/2014/main" id="{E0CEDC2A-6254-40C7-A56E-D1DBF5197230}"/>
              </a:ext>
            </a:extLst>
          </p:cNvPr>
          <p:cNvSpPr>
            <a:spLocks noEditPoints="1"/>
          </p:cNvSpPr>
          <p:nvPr/>
        </p:nvSpPr>
        <p:spPr bwMode="auto">
          <a:xfrm>
            <a:off x="6992938" y="6129338"/>
            <a:ext cx="565150" cy="65087"/>
          </a:xfrm>
          <a:custGeom>
            <a:avLst/>
            <a:gdLst>
              <a:gd name="T0" fmla="*/ 12 w 1412"/>
              <a:gd name="T1" fmla="*/ 88 h 200"/>
              <a:gd name="T2" fmla="*/ 1246 w 1412"/>
              <a:gd name="T3" fmla="*/ 88 h 200"/>
              <a:gd name="T4" fmla="*/ 1258 w 1412"/>
              <a:gd name="T5" fmla="*/ 100 h 200"/>
              <a:gd name="T6" fmla="*/ 1246 w 1412"/>
              <a:gd name="T7" fmla="*/ 113 h 200"/>
              <a:gd name="T8" fmla="*/ 12 w 1412"/>
              <a:gd name="T9" fmla="*/ 113 h 200"/>
              <a:gd name="T10" fmla="*/ 0 w 1412"/>
              <a:gd name="T11" fmla="*/ 100 h 200"/>
              <a:gd name="T12" fmla="*/ 12 w 1412"/>
              <a:gd name="T13" fmla="*/ 88 h 200"/>
              <a:gd name="T14" fmla="*/ 1212 w 1412"/>
              <a:gd name="T15" fmla="*/ 0 h 200"/>
              <a:gd name="T16" fmla="*/ 1412 w 1412"/>
              <a:gd name="T17" fmla="*/ 100 h 200"/>
              <a:gd name="T18" fmla="*/ 1212 w 1412"/>
              <a:gd name="T19" fmla="*/ 200 h 200"/>
              <a:gd name="T20" fmla="*/ 1212 w 1412"/>
              <a:gd name="T21" fmla="*/ 0 h 2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412"/>
              <a:gd name="T34" fmla="*/ 0 h 200"/>
              <a:gd name="T35" fmla="*/ 1412 w 1412"/>
              <a:gd name="T36" fmla="*/ 200 h 2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412" h="200">
                <a:moveTo>
                  <a:pt x="12" y="88"/>
                </a:moveTo>
                <a:lnTo>
                  <a:pt x="1246" y="88"/>
                </a:lnTo>
                <a:cubicBezTo>
                  <a:pt x="1253" y="88"/>
                  <a:pt x="1258" y="94"/>
                  <a:pt x="1258" y="100"/>
                </a:cubicBezTo>
                <a:cubicBezTo>
                  <a:pt x="1258" y="107"/>
                  <a:pt x="1253" y="113"/>
                  <a:pt x="1246" y="113"/>
                </a:cubicBezTo>
                <a:lnTo>
                  <a:pt x="12" y="113"/>
                </a:lnTo>
                <a:cubicBezTo>
                  <a:pt x="6" y="113"/>
                  <a:pt x="0" y="107"/>
                  <a:pt x="0" y="100"/>
                </a:cubicBezTo>
                <a:cubicBezTo>
                  <a:pt x="0" y="94"/>
                  <a:pt x="6" y="88"/>
                  <a:pt x="12" y="88"/>
                </a:cubicBezTo>
                <a:close/>
                <a:moveTo>
                  <a:pt x="1212" y="0"/>
                </a:moveTo>
                <a:lnTo>
                  <a:pt x="1412" y="100"/>
                </a:lnTo>
                <a:lnTo>
                  <a:pt x="1212" y="200"/>
                </a:lnTo>
                <a:lnTo>
                  <a:pt x="1212" y="0"/>
                </a:lnTo>
                <a:close/>
              </a:path>
            </a:pathLst>
          </a:custGeom>
          <a:solidFill>
            <a:srgbClr val="000000"/>
          </a:solidFill>
          <a:ln w="38100" cap="flat" cmpd="sng">
            <a:solidFill>
              <a:schemeClr val="tx1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Line 29">
            <a:extLst>
              <a:ext uri="{FF2B5EF4-FFF2-40B4-BE49-F238E27FC236}">
                <a16:creationId xmlns:a16="http://schemas.microsoft.com/office/drawing/2014/main" id="{36FD5A2B-08B4-4AF6-9A26-5E620F9BE679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8088" y="4121150"/>
            <a:ext cx="1587" cy="1060450"/>
          </a:xfrm>
          <a:prstGeom prst="line">
            <a:avLst/>
          </a:prstGeom>
          <a:noFill/>
          <a:ln w="381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3330" name="Group 30">
            <a:extLst>
              <a:ext uri="{FF2B5EF4-FFF2-40B4-BE49-F238E27FC236}">
                <a16:creationId xmlns:a16="http://schemas.microsoft.com/office/drawing/2014/main" id="{5BC330E4-5148-4894-B7DA-CF78456AC4AB}"/>
              </a:ext>
            </a:extLst>
          </p:cNvPr>
          <p:cNvGrpSpPr>
            <a:grpSpLocks/>
          </p:cNvGrpSpPr>
          <p:nvPr/>
        </p:nvGrpSpPr>
        <p:grpSpPr bwMode="auto">
          <a:xfrm>
            <a:off x="8199438" y="5108575"/>
            <a:ext cx="639762" cy="328613"/>
            <a:chOff x="4816" y="3122"/>
            <a:chExt cx="403" cy="207"/>
          </a:xfrm>
        </p:grpSpPr>
        <p:sp>
          <p:nvSpPr>
            <p:cNvPr id="13384" name="Freeform 31">
              <a:extLst>
                <a:ext uri="{FF2B5EF4-FFF2-40B4-BE49-F238E27FC236}">
                  <a16:creationId xmlns:a16="http://schemas.microsoft.com/office/drawing/2014/main" id="{192155BD-5C06-477B-8971-ECD03D0E22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6" y="3122"/>
              <a:ext cx="403" cy="207"/>
            </a:xfrm>
            <a:custGeom>
              <a:avLst/>
              <a:gdLst>
                <a:gd name="T0" fmla="*/ 125 w 1600"/>
                <a:gd name="T1" fmla="*/ 0 h 1000"/>
                <a:gd name="T2" fmla="*/ 0 w 1600"/>
                <a:gd name="T3" fmla="*/ 125 h 1000"/>
                <a:gd name="T4" fmla="*/ 0 w 1600"/>
                <a:gd name="T5" fmla="*/ 875 h 1000"/>
                <a:gd name="T6" fmla="*/ 125 w 1600"/>
                <a:gd name="T7" fmla="*/ 1000 h 1000"/>
                <a:gd name="T8" fmla="*/ 1475 w 1600"/>
                <a:gd name="T9" fmla="*/ 1000 h 1000"/>
                <a:gd name="T10" fmla="*/ 1600 w 1600"/>
                <a:gd name="T11" fmla="*/ 875 h 1000"/>
                <a:gd name="T12" fmla="*/ 1600 w 1600"/>
                <a:gd name="T13" fmla="*/ 125 h 1000"/>
                <a:gd name="T14" fmla="*/ 1475 w 1600"/>
                <a:gd name="T15" fmla="*/ 0 h 1000"/>
                <a:gd name="T16" fmla="*/ 125 w 1600"/>
                <a:gd name="T17" fmla="*/ 0 h 1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00"/>
                <a:gd name="T28" fmla="*/ 0 h 1000"/>
                <a:gd name="T29" fmla="*/ 1600 w 1600"/>
                <a:gd name="T30" fmla="*/ 1000 h 1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00" h="1000">
                  <a:moveTo>
                    <a:pt x="125" y="0"/>
                  </a:moveTo>
                  <a:cubicBezTo>
                    <a:pt x="56" y="0"/>
                    <a:pt x="0" y="56"/>
                    <a:pt x="0" y="125"/>
                  </a:cubicBezTo>
                  <a:lnTo>
                    <a:pt x="0" y="875"/>
                  </a:lnTo>
                  <a:cubicBezTo>
                    <a:pt x="0" y="944"/>
                    <a:pt x="56" y="1000"/>
                    <a:pt x="125" y="1000"/>
                  </a:cubicBezTo>
                  <a:lnTo>
                    <a:pt x="1475" y="1000"/>
                  </a:lnTo>
                  <a:cubicBezTo>
                    <a:pt x="1544" y="1000"/>
                    <a:pt x="1600" y="944"/>
                    <a:pt x="1600" y="875"/>
                  </a:cubicBezTo>
                  <a:lnTo>
                    <a:pt x="1600" y="125"/>
                  </a:lnTo>
                  <a:cubicBezTo>
                    <a:pt x="1600" y="56"/>
                    <a:pt x="1544" y="0"/>
                    <a:pt x="1475" y="0"/>
                  </a:cubicBezTo>
                  <a:lnTo>
                    <a:pt x="125" y="0"/>
                  </a:lnTo>
                  <a:close/>
                </a:path>
              </a:pathLst>
            </a:custGeom>
            <a:solidFill>
              <a:srgbClr val="BBE0E3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5" name="Freeform 32">
              <a:extLst>
                <a:ext uri="{FF2B5EF4-FFF2-40B4-BE49-F238E27FC236}">
                  <a16:creationId xmlns:a16="http://schemas.microsoft.com/office/drawing/2014/main" id="{0A5508A7-1953-47F1-A85A-B287D7DD24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6" y="3122"/>
              <a:ext cx="403" cy="207"/>
            </a:xfrm>
            <a:custGeom>
              <a:avLst/>
              <a:gdLst>
                <a:gd name="T0" fmla="*/ 125 w 1600"/>
                <a:gd name="T1" fmla="*/ 0 h 1000"/>
                <a:gd name="T2" fmla="*/ 0 w 1600"/>
                <a:gd name="T3" fmla="*/ 125 h 1000"/>
                <a:gd name="T4" fmla="*/ 0 w 1600"/>
                <a:gd name="T5" fmla="*/ 875 h 1000"/>
                <a:gd name="T6" fmla="*/ 125 w 1600"/>
                <a:gd name="T7" fmla="*/ 1000 h 1000"/>
                <a:gd name="T8" fmla="*/ 1475 w 1600"/>
                <a:gd name="T9" fmla="*/ 1000 h 1000"/>
                <a:gd name="T10" fmla="*/ 1600 w 1600"/>
                <a:gd name="T11" fmla="*/ 875 h 1000"/>
                <a:gd name="T12" fmla="*/ 1600 w 1600"/>
                <a:gd name="T13" fmla="*/ 125 h 1000"/>
                <a:gd name="T14" fmla="*/ 1475 w 1600"/>
                <a:gd name="T15" fmla="*/ 0 h 1000"/>
                <a:gd name="T16" fmla="*/ 125 w 1600"/>
                <a:gd name="T17" fmla="*/ 0 h 1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00"/>
                <a:gd name="T28" fmla="*/ 0 h 1000"/>
                <a:gd name="T29" fmla="*/ 1600 w 1600"/>
                <a:gd name="T30" fmla="*/ 1000 h 1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00" h="1000">
                  <a:moveTo>
                    <a:pt x="125" y="0"/>
                  </a:moveTo>
                  <a:cubicBezTo>
                    <a:pt x="56" y="0"/>
                    <a:pt x="0" y="56"/>
                    <a:pt x="0" y="125"/>
                  </a:cubicBezTo>
                  <a:lnTo>
                    <a:pt x="0" y="875"/>
                  </a:lnTo>
                  <a:cubicBezTo>
                    <a:pt x="0" y="944"/>
                    <a:pt x="56" y="1000"/>
                    <a:pt x="125" y="1000"/>
                  </a:cubicBezTo>
                  <a:lnTo>
                    <a:pt x="1475" y="1000"/>
                  </a:lnTo>
                  <a:cubicBezTo>
                    <a:pt x="1544" y="1000"/>
                    <a:pt x="1600" y="944"/>
                    <a:pt x="1600" y="875"/>
                  </a:cubicBezTo>
                  <a:lnTo>
                    <a:pt x="1600" y="125"/>
                  </a:lnTo>
                  <a:cubicBezTo>
                    <a:pt x="1600" y="56"/>
                    <a:pt x="1544" y="0"/>
                    <a:pt x="1475" y="0"/>
                  </a:cubicBezTo>
                  <a:lnTo>
                    <a:pt x="125" y="0"/>
                  </a:ln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31" name="Rectangle 33">
            <a:extLst>
              <a:ext uri="{FF2B5EF4-FFF2-40B4-BE49-F238E27FC236}">
                <a16:creationId xmlns:a16="http://schemas.microsoft.com/office/drawing/2014/main" id="{3D73106D-23B7-4879-B7E8-E29FF3584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1363" y="5167313"/>
            <a:ext cx="304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>
                <a:solidFill>
                  <a:schemeClr val="bg2"/>
                </a:solidFill>
              </a:rPr>
              <a:t>KT</a:t>
            </a:r>
            <a:endParaRPr lang="en-US" altLang="en-US" sz="1800" baseline="-25000">
              <a:solidFill>
                <a:schemeClr val="bg2"/>
              </a:solidFill>
            </a:endParaRPr>
          </a:p>
        </p:txBody>
      </p:sp>
      <p:grpSp>
        <p:nvGrpSpPr>
          <p:cNvPr id="13332" name="Group 34">
            <a:extLst>
              <a:ext uri="{FF2B5EF4-FFF2-40B4-BE49-F238E27FC236}">
                <a16:creationId xmlns:a16="http://schemas.microsoft.com/office/drawing/2014/main" id="{FD5709FB-5EDC-48A9-9633-7F27C3A70B6D}"/>
              </a:ext>
            </a:extLst>
          </p:cNvPr>
          <p:cNvGrpSpPr>
            <a:grpSpLocks/>
          </p:cNvGrpSpPr>
          <p:nvPr/>
        </p:nvGrpSpPr>
        <p:grpSpPr bwMode="auto">
          <a:xfrm>
            <a:off x="2035175" y="838200"/>
            <a:ext cx="641350" cy="457200"/>
            <a:chOff x="1186" y="674"/>
            <a:chExt cx="404" cy="208"/>
          </a:xfrm>
        </p:grpSpPr>
        <p:sp>
          <p:nvSpPr>
            <p:cNvPr id="13382" name="Freeform 35">
              <a:extLst>
                <a:ext uri="{FF2B5EF4-FFF2-40B4-BE49-F238E27FC236}">
                  <a16:creationId xmlns:a16="http://schemas.microsoft.com/office/drawing/2014/main" id="{2D25A005-4DF8-449E-AC7F-0564C1B5B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6" y="674"/>
              <a:ext cx="404" cy="208"/>
            </a:xfrm>
            <a:custGeom>
              <a:avLst/>
              <a:gdLst>
                <a:gd name="T0" fmla="*/ 250 w 3200"/>
                <a:gd name="T1" fmla="*/ 0 h 2000"/>
                <a:gd name="T2" fmla="*/ 0 w 3200"/>
                <a:gd name="T3" fmla="*/ 250 h 2000"/>
                <a:gd name="T4" fmla="*/ 0 w 3200"/>
                <a:gd name="T5" fmla="*/ 1750 h 2000"/>
                <a:gd name="T6" fmla="*/ 250 w 3200"/>
                <a:gd name="T7" fmla="*/ 2000 h 2000"/>
                <a:gd name="T8" fmla="*/ 2950 w 3200"/>
                <a:gd name="T9" fmla="*/ 2000 h 2000"/>
                <a:gd name="T10" fmla="*/ 3200 w 3200"/>
                <a:gd name="T11" fmla="*/ 1750 h 2000"/>
                <a:gd name="T12" fmla="*/ 3200 w 3200"/>
                <a:gd name="T13" fmla="*/ 250 h 2000"/>
                <a:gd name="T14" fmla="*/ 2950 w 3200"/>
                <a:gd name="T15" fmla="*/ 0 h 2000"/>
                <a:gd name="T16" fmla="*/ 250 w 3200"/>
                <a:gd name="T17" fmla="*/ 0 h 2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200"/>
                <a:gd name="T28" fmla="*/ 0 h 2000"/>
                <a:gd name="T29" fmla="*/ 3200 w 3200"/>
                <a:gd name="T30" fmla="*/ 2000 h 2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200" h="2000">
                  <a:moveTo>
                    <a:pt x="250" y="0"/>
                  </a:moveTo>
                  <a:cubicBezTo>
                    <a:pt x="112" y="0"/>
                    <a:pt x="0" y="112"/>
                    <a:pt x="0" y="250"/>
                  </a:cubicBezTo>
                  <a:lnTo>
                    <a:pt x="0" y="1750"/>
                  </a:lnTo>
                  <a:cubicBezTo>
                    <a:pt x="0" y="1889"/>
                    <a:pt x="112" y="2000"/>
                    <a:pt x="250" y="2000"/>
                  </a:cubicBezTo>
                  <a:lnTo>
                    <a:pt x="2950" y="2000"/>
                  </a:lnTo>
                  <a:cubicBezTo>
                    <a:pt x="3089" y="2000"/>
                    <a:pt x="3200" y="1889"/>
                    <a:pt x="3200" y="1750"/>
                  </a:cubicBezTo>
                  <a:lnTo>
                    <a:pt x="3200" y="250"/>
                  </a:lnTo>
                  <a:cubicBezTo>
                    <a:pt x="3200" y="112"/>
                    <a:pt x="3089" y="0"/>
                    <a:pt x="2950" y="0"/>
                  </a:cubicBezTo>
                  <a:lnTo>
                    <a:pt x="250" y="0"/>
                  </a:lnTo>
                  <a:close/>
                </a:path>
              </a:pathLst>
            </a:custGeom>
            <a:solidFill>
              <a:srgbClr val="BBE0E3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3" name="Freeform 36">
              <a:extLst>
                <a:ext uri="{FF2B5EF4-FFF2-40B4-BE49-F238E27FC236}">
                  <a16:creationId xmlns:a16="http://schemas.microsoft.com/office/drawing/2014/main" id="{A3C68137-C8EA-4621-95F5-4CEA54CDBE0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6" y="674"/>
              <a:ext cx="404" cy="208"/>
            </a:xfrm>
            <a:custGeom>
              <a:avLst/>
              <a:gdLst>
                <a:gd name="T0" fmla="*/ 250 w 3200"/>
                <a:gd name="T1" fmla="*/ 0 h 2000"/>
                <a:gd name="T2" fmla="*/ 0 w 3200"/>
                <a:gd name="T3" fmla="*/ 250 h 2000"/>
                <a:gd name="T4" fmla="*/ 0 w 3200"/>
                <a:gd name="T5" fmla="*/ 1750 h 2000"/>
                <a:gd name="T6" fmla="*/ 250 w 3200"/>
                <a:gd name="T7" fmla="*/ 2000 h 2000"/>
                <a:gd name="T8" fmla="*/ 2950 w 3200"/>
                <a:gd name="T9" fmla="*/ 2000 h 2000"/>
                <a:gd name="T10" fmla="*/ 3200 w 3200"/>
                <a:gd name="T11" fmla="*/ 1750 h 2000"/>
                <a:gd name="T12" fmla="*/ 3200 w 3200"/>
                <a:gd name="T13" fmla="*/ 250 h 2000"/>
                <a:gd name="T14" fmla="*/ 2950 w 3200"/>
                <a:gd name="T15" fmla="*/ 0 h 2000"/>
                <a:gd name="T16" fmla="*/ 250 w 3200"/>
                <a:gd name="T17" fmla="*/ 0 h 2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200"/>
                <a:gd name="T28" fmla="*/ 0 h 2000"/>
                <a:gd name="T29" fmla="*/ 3200 w 3200"/>
                <a:gd name="T30" fmla="*/ 2000 h 2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200" h="2000">
                  <a:moveTo>
                    <a:pt x="250" y="0"/>
                  </a:moveTo>
                  <a:cubicBezTo>
                    <a:pt x="112" y="0"/>
                    <a:pt x="0" y="112"/>
                    <a:pt x="0" y="250"/>
                  </a:cubicBezTo>
                  <a:lnTo>
                    <a:pt x="0" y="1750"/>
                  </a:lnTo>
                  <a:cubicBezTo>
                    <a:pt x="0" y="1889"/>
                    <a:pt x="112" y="2000"/>
                    <a:pt x="250" y="2000"/>
                  </a:cubicBezTo>
                  <a:lnTo>
                    <a:pt x="2950" y="2000"/>
                  </a:lnTo>
                  <a:cubicBezTo>
                    <a:pt x="3089" y="2000"/>
                    <a:pt x="3200" y="1889"/>
                    <a:pt x="3200" y="1750"/>
                  </a:cubicBezTo>
                  <a:lnTo>
                    <a:pt x="3200" y="250"/>
                  </a:lnTo>
                  <a:cubicBezTo>
                    <a:pt x="3200" y="112"/>
                    <a:pt x="3089" y="0"/>
                    <a:pt x="2950" y="0"/>
                  </a:cubicBezTo>
                  <a:lnTo>
                    <a:pt x="250" y="0"/>
                  </a:ln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33" name="Rectangle 37">
            <a:extLst>
              <a:ext uri="{FF2B5EF4-FFF2-40B4-BE49-F238E27FC236}">
                <a16:creationId xmlns:a16="http://schemas.microsoft.com/office/drawing/2014/main" id="{DBA0A36D-6D65-432E-8982-E7C4CD821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4400" y="914400"/>
            <a:ext cx="330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>
                <a:solidFill>
                  <a:srgbClr val="000000"/>
                </a:solidFill>
              </a:rPr>
              <a:t>BD</a:t>
            </a:r>
            <a:endParaRPr lang="en-US" altLang="en-US" sz="1800" baseline="-25000"/>
          </a:p>
        </p:txBody>
      </p:sp>
      <p:grpSp>
        <p:nvGrpSpPr>
          <p:cNvPr id="10" name="Group 38">
            <a:extLst>
              <a:ext uri="{FF2B5EF4-FFF2-40B4-BE49-F238E27FC236}">
                <a16:creationId xmlns:a16="http://schemas.microsoft.com/office/drawing/2014/main" id="{A886B707-E0B1-4240-8C89-A9452C86ADB2}"/>
              </a:ext>
            </a:extLst>
          </p:cNvPr>
          <p:cNvGrpSpPr>
            <a:grpSpLocks/>
          </p:cNvGrpSpPr>
          <p:nvPr/>
        </p:nvGrpSpPr>
        <p:grpSpPr bwMode="auto">
          <a:xfrm>
            <a:off x="7905750" y="1473200"/>
            <a:ext cx="1009650" cy="1270000"/>
            <a:chOff x="4932" y="528"/>
            <a:chExt cx="636" cy="800"/>
          </a:xfrm>
        </p:grpSpPr>
        <p:sp>
          <p:nvSpPr>
            <p:cNvPr id="13380" name="Rectangle 39">
              <a:extLst>
                <a:ext uri="{FF2B5EF4-FFF2-40B4-BE49-F238E27FC236}">
                  <a16:creationId xmlns:a16="http://schemas.microsoft.com/office/drawing/2014/main" id="{1D6E0573-241C-4A3A-BC07-F5D35EE75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2" y="928"/>
              <a:ext cx="636" cy="4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en-US" sz="2800" b="1">
                  <a:solidFill>
                    <a:srgbClr val="FF3300"/>
                  </a:solidFill>
                </a:rPr>
                <a:t>0</a:t>
              </a:r>
            </a:p>
          </p:txBody>
        </p:sp>
        <p:sp>
          <p:nvSpPr>
            <p:cNvPr id="13381" name="Rectangle 40">
              <a:extLst>
                <a:ext uri="{FF2B5EF4-FFF2-40B4-BE49-F238E27FC236}">
                  <a16:creationId xmlns:a16="http://schemas.microsoft.com/office/drawing/2014/main" id="{21A9E1AA-53A7-4900-88A6-6DA27D71F9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2" y="528"/>
              <a:ext cx="636" cy="4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en-US" sz="2800" b="1">
                  <a:solidFill>
                    <a:srgbClr val="FF3300"/>
                  </a:solidFill>
                  <a:latin typeface=".VnTime" pitchFamily="34" charset="0"/>
                  <a:sym typeface="Symbol" panose="05050102010706020507" pitchFamily="18" charset="2"/>
                </a:rPr>
                <a:t></a:t>
              </a:r>
            </a:p>
          </p:txBody>
        </p:sp>
      </p:grpSp>
      <p:grpSp>
        <p:nvGrpSpPr>
          <p:cNvPr id="11" name="Group 41">
            <a:extLst>
              <a:ext uri="{FF2B5EF4-FFF2-40B4-BE49-F238E27FC236}">
                <a16:creationId xmlns:a16="http://schemas.microsoft.com/office/drawing/2014/main" id="{AC38D634-E7D9-4DE0-81D6-5254B70A1C44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1473200"/>
            <a:ext cx="3028950" cy="1270000"/>
            <a:chOff x="3024" y="528"/>
            <a:chExt cx="1908" cy="800"/>
          </a:xfrm>
        </p:grpSpPr>
        <p:sp>
          <p:nvSpPr>
            <p:cNvPr id="13374" name="Rectangle 42">
              <a:extLst>
                <a:ext uri="{FF2B5EF4-FFF2-40B4-BE49-F238E27FC236}">
                  <a16:creationId xmlns:a16="http://schemas.microsoft.com/office/drawing/2014/main" id="{BE8F3F1F-2AA3-45C8-A7F8-C8F1108BCC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6" y="928"/>
              <a:ext cx="636" cy="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en-US" sz="2800" b="1"/>
                <a:t>1</a:t>
              </a:r>
            </a:p>
          </p:txBody>
        </p:sp>
        <p:sp>
          <p:nvSpPr>
            <p:cNvPr id="13375" name="Rectangle 43">
              <a:extLst>
                <a:ext uri="{FF2B5EF4-FFF2-40B4-BE49-F238E27FC236}">
                  <a16:creationId xmlns:a16="http://schemas.microsoft.com/office/drawing/2014/main" id="{133CF78A-6B58-4EBE-8155-D61609EC6D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0" y="928"/>
              <a:ext cx="636" cy="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en-US" sz="2800" b="1"/>
                <a:t>2</a:t>
              </a:r>
            </a:p>
          </p:txBody>
        </p:sp>
        <p:sp>
          <p:nvSpPr>
            <p:cNvPr id="13376" name="Rectangle 44">
              <a:extLst>
                <a:ext uri="{FF2B5EF4-FFF2-40B4-BE49-F238E27FC236}">
                  <a16:creationId xmlns:a16="http://schemas.microsoft.com/office/drawing/2014/main" id="{468F93B6-B204-4572-A652-1227D3818E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928"/>
              <a:ext cx="636" cy="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en-US" sz="2800" b="1"/>
                <a:t>1</a:t>
              </a:r>
            </a:p>
          </p:txBody>
        </p:sp>
        <p:sp>
          <p:nvSpPr>
            <p:cNvPr id="13377" name="Rectangle 45">
              <a:extLst>
                <a:ext uri="{FF2B5EF4-FFF2-40B4-BE49-F238E27FC236}">
                  <a16:creationId xmlns:a16="http://schemas.microsoft.com/office/drawing/2014/main" id="{CA5BB99E-8372-4FEF-AC32-E5C685ADFB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6" y="528"/>
              <a:ext cx="636" cy="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en-US" sz="2800" b="1">
                  <a:solidFill>
                    <a:srgbClr val="FFFF00"/>
                  </a:solidFill>
                  <a:latin typeface=".VnTime" pitchFamily="34" charset="0"/>
                </a:rPr>
                <a:t>c</a:t>
              </a:r>
            </a:p>
          </p:txBody>
        </p:sp>
        <p:sp>
          <p:nvSpPr>
            <p:cNvPr id="13378" name="Rectangle 46">
              <a:extLst>
                <a:ext uri="{FF2B5EF4-FFF2-40B4-BE49-F238E27FC236}">
                  <a16:creationId xmlns:a16="http://schemas.microsoft.com/office/drawing/2014/main" id="{5B76700E-AF8D-4E2A-A042-B0B74DF7EB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0" y="528"/>
              <a:ext cx="636" cy="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en-US" sz="2800" b="1">
                  <a:solidFill>
                    <a:srgbClr val="FFFF00"/>
                  </a:solidFill>
                  <a:latin typeface=".VnTime" pitchFamily="34" charset="0"/>
                </a:rPr>
                <a:t> b</a:t>
              </a:r>
            </a:p>
          </p:txBody>
        </p:sp>
        <p:sp>
          <p:nvSpPr>
            <p:cNvPr id="13379" name="Rectangle 47">
              <a:extLst>
                <a:ext uri="{FF2B5EF4-FFF2-40B4-BE49-F238E27FC236}">
                  <a16:creationId xmlns:a16="http://schemas.microsoft.com/office/drawing/2014/main" id="{3579C2BC-4C3F-4564-A6A4-6A73C4B937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528"/>
              <a:ext cx="636" cy="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en-US" sz="2800" b="1">
                  <a:solidFill>
                    <a:srgbClr val="FFFF00"/>
                  </a:solidFill>
                  <a:latin typeface=".VnTime" pitchFamily="34" charset="0"/>
                </a:rPr>
                <a:t> a</a:t>
              </a:r>
            </a:p>
          </p:txBody>
        </p:sp>
      </p:grpSp>
      <p:sp>
        <p:nvSpPr>
          <p:cNvPr id="13336" name="Line 48">
            <a:extLst>
              <a:ext uri="{FF2B5EF4-FFF2-40B4-BE49-F238E27FC236}">
                <a16:creationId xmlns:a16="http://schemas.microsoft.com/office/drawing/2014/main" id="{BFD46DF5-957D-4D99-AA73-77AE3720BEF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1473200"/>
            <a:ext cx="40386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7" name="Line 49">
            <a:extLst>
              <a:ext uri="{FF2B5EF4-FFF2-40B4-BE49-F238E27FC236}">
                <a16:creationId xmlns:a16="http://schemas.microsoft.com/office/drawing/2014/main" id="{BAE53B6F-2167-4553-AC08-384BA479F19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10820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8" name="Line 50">
            <a:extLst>
              <a:ext uri="{FF2B5EF4-FFF2-40B4-BE49-F238E27FC236}">
                <a16:creationId xmlns:a16="http://schemas.microsoft.com/office/drawing/2014/main" id="{1AD9E08D-0787-4A57-8244-8139C7569D8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743200"/>
            <a:ext cx="40386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9" name="Line 51">
            <a:extLst>
              <a:ext uri="{FF2B5EF4-FFF2-40B4-BE49-F238E27FC236}">
                <a16:creationId xmlns:a16="http://schemas.microsoft.com/office/drawing/2014/main" id="{F18291DE-1D7E-4C38-BD75-9F2935EE803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1473200"/>
            <a:ext cx="0" cy="1270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0" name="Line 52">
            <a:extLst>
              <a:ext uri="{FF2B5EF4-FFF2-40B4-BE49-F238E27FC236}">
                <a16:creationId xmlns:a16="http://schemas.microsoft.com/office/drawing/2014/main" id="{6621D588-7F0F-4162-9C9B-287B0CF02C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6450" y="1473200"/>
            <a:ext cx="0" cy="127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1" name="Line 53">
            <a:extLst>
              <a:ext uri="{FF2B5EF4-FFF2-40B4-BE49-F238E27FC236}">
                <a16:creationId xmlns:a16="http://schemas.microsoft.com/office/drawing/2014/main" id="{3FED0575-EA68-4F34-B720-559B70AE4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96100" y="1473200"/>
            <a:ext cx="0" cy="127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2" name="Line 54">
            <a:extLst>
              <a:ext uri="{FF2B5EF4-FFF2-40B4-BE49-F238E27FC236}">
                <a16:creationId xmlns:a16="http://schemas.microsoft.com/office/drawing/2014/main" id="{57F7DDC9-0FA5-434B-B625-1B12DBECF10B}"/>
              </a:ext>
            </a:extLst>
          </p:cNvPr>
          <p:cNvSpPr>
            <a:spLocks noChangeShapeType="1"/>
          </p:cNvSpPr>
          <p:nvPr/>
        </p:nvSpPr>
        <p:spPr bwMode="auto">
          <a:xfrm>
            <a:off x="7905750" y="1473200"/>
            <a:ext cx="0" cy="127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3" name="Line 55">
            <a:extLst>
              <a:ext uri="{FF2B5EF4-FFF2-40B4-BE49-F238E27FC236}">
                <a16:creationId xmlns:a16="http://schemas.microsoft.com/office/drawing/2014/main" id="{7E0253DE-8894-4C61-9EFA-BD6D420FA684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1473200"/>
            <a:ext cx="0" cy="1270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4" name="Line 56">
            <a:extLst>
              <a:ext uri="{FF2B5EF4-FFF2-40B4-BE49-F238E27FC236}">
                <a16:creationId xmlns:a16="http://schemas.microsoft.com/office/drawing/2014/main" id="{120F0530-7692-4AFB-B493-B9F3F9ED3504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1319213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5" name="Line 57">
            <a:extLst>
              <a:ext uri="{FF2B5EF4-FFF2-40B4-BE49-F238E27FC236}">
                <a16:creationId xmlns:a16="http://schemas.microsoft.com/office/drawing/2014/main" id="{54F807A0-C97D-49CB-A4E1-F93685E9CB93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52578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74" name="Line 58">
            <a:extLst>
              <a:ext uri="{FF2B5EF4-FFF2-40B4-BE49-F238E27FC236}">
                <a16:creationId xmlns:a16="http://schemas.microsoft.com/office/drawing/2014/main" id="{D4E85816-8BD5-4449-B0A4-35C0F1A17904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1295400"/>
            <a:ext cx="0" cy="533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75" name="Line 59">
            <a:extLst>
              <a:ext uri="{FF2B5EF4-FFF2-40B4-BE49-F238E27FC236}">
                <a16:creationId xmlns:a16="http://schemas.microsoft.com/office/drawing/2014/main" id="{CAE67880-7F5D-4DE3-9120-A1ABE68AA2A3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5257800"/>
            <a:ext cx="685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76" name="Text Box 60">
            <a:extLst>
              <a:ext uri="{FF2B5EF4-FFF2-40B4-BE49-F238E27FC236}">
                <a16:creationId xmlns:a16="http://schemas.microsoft.com/office/drawing/2014/main" id="{3664B42D-BDD9-4E03-A8E3-81CFE7DE5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495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latin typeface=".VnTime" pitchFamily="34" charset="0"/>
              </a:rPr>
              <a:t>S</a:t>
            </a:r>
          </a:p>
        </p:txBody>
      </p:sp>
      <p:sp>
        <p:nvSpPr>
          <p:cNvPr id="13349" name="Line 61">
            <a:extLst>
              <a:ext uri="{FF2B5EF4-FFF2-40B4-BE49-F238E27FC236}">
                <a16:creationId xmlns:a16="http://schemas.microsoft.com/office/drawing/2014/main" id="{109B2342-5160-4AD7-94DC-DFEBABE67F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43800" y="5257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0" name="Text Box 62">
            <a:extLst>
              <a:ext uri="{FF2B5EF4-FFF2-40B4-BE49-F238E27FC236}">
                <a16:creationId xmlns:a16="http://schemas.microsoft.com/office/drawing/2014/main" id="{71613A07-996D-4E9A-9E4A-BBBF8B528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816600"/>
            <a:ext cx="2438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>
                <a:solidFill>
                  <a:srgbClr val="110C05"/>
                </a:solidFill>
                <a:latin typeface=".VnArial" pitchFamily="34" charset="0"/>
              </a:rPr>
              <a:t>PT cã 2 nghiÖm </a:t>
            </a:r>
            <a:br>
              <a:rPr lang="en-US" altLang="en-US" sz="1800" b="1">
                <a:solidFill>
                  <a:srgbClr val="110C05"/>
                </a:solidFill>
                <a:latin typeface=".VnArial" pitchFamily="34" charset="0"/>
              </a:rPr>
            </a:br>
            <a:r>
              <a:rPr lang="en-US" altLang="en-US" sz="1800" b="1">
                <a:solidFill>
                  <a:srgbClr val="110C05"/>
                </a:solidFill>
                <a:latin typeface=".VnArial" pitchFamily="34" charset="0"/>
              </a:rPr>
              <a:t> x1, x2 = (-b </a:t>
            </a:r>
            <a:r>
              <a:rPr lang="en-US" altLang="en-US" sz="1800" b="1">
                <a:solidFill>
                  <a:srgbClr val="110C05"/>
                </a:solidFill>
                <a:latin typeface=".VnArial" pitchFamily="34" charset="0"/>
                <a:sym typeface="Symbol" panose="05050102010706020507" pitchFamily="18" charset="2"/>
              </a:rPr>
              <a:t> )/2a</a:t>
            </a:r>
          </a:p>
        </p:txBody>
      </p:sp>
      <p:sp>
        <p:nvSpPr>
          <p:cNvPr id="13351" name="Line 63">
            <a:extLst>
              <a:ext uri="{FF2B5EF4-FFF2-40B4-BE49-F238E27FC236}">
                <a16:creationId xmlns:a16="http://schemas.microsoft.com/office/drawing/2014/main" id="{CE1BBA4F-DB33-4639-B7B8-ED43D855FA65}"/>
              </a:ext>
            </a:extLst>
          </p:cNvPr>
          <p:cNvSpPr>
            <a:spLocks noChangeShapeType="1"/>
          </p:cNvSpPr>
          <p:nvPr/>
        </p:nvSpPr>
        <p:spPr bwMode="auto">
          <a:xfrm>
            <a:off x="6108700" y="6146800"/>
            <a:ext cx="2032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2" name="Text Box 64">
            <a:extLst>
              <a:ext uri="{FF2B5EF4-FFF2-40B4-BE49-F238E27FC236}">
                <a16:creationId xmlns:a16="http://schemas.microsoft.com/office/drawing/2014/main" id="{66112E37-9CB5-498E-A60B-89AA6AA8D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6718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latin typeface=".VnTime" pitchFamily="34" charset="0"/>
              </a:rPr>
              <a:t>§</a:t>
            </a:r>
          </a:p>
        </p:txBody>
      </p:sp>
      <p:sp>
        <p:nvSpPr>
          <p:cNvPr id="13353" name="Text Box 65">
            <a:extLst>
              <a:ext uri="{FF2B5EF4-FFF2-40B4-BE49-F238E27FC236}">
                <a16:creationId xmlns:a16="http://schemas.microsoft.com/office/drawing/2014/main" id="{4668EFE4-5EF0-4FEB-8C77-BCC6E4BB3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7150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latin typeface=".VnTime" pitchFamily="34" charset="0"/>
              </a:rPr>
              <a:t>S</a:t>
            </a:r>
          </a:p>
        </p:txBody>
      </p:sp>
      <p:sp>
        <p:nvSpPr>
          <p:cNvPr id="13354" name="Line 66">
            <a:extLst>
              <a:ext uri="{FF2B5EF4-FFF2-40B4-BE49-F238E27FC236}">
                <a16:creationId xmlns:a16="http://schemas.microsoft.com/office/drawing/2014/main" id="{1C58B833-CF4E-4F4D-B355-37A81C977E9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38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83" name="Line 67">
            <a:extLst>
              <a:ext uri="{FF2B5EF4-FFF2-40B4-BE49-F238E27FC236}">
                <a16:creationId xmlns:a16="http://schemas.microsoft.com/office/drawing/2014/main" id="{D01BAF21-DE2F-40B0-8903-055093C6C5E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362200"/>
            <a:ext cx="0" cy="533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6" name="Line 68">
            <a:extLst>
              <a:ext uri="{FF2B5EF4-FFF2-40B4-BE49-F238E27FC236}">
                <a16:creationId xmlns:a16="http://schemas.microsoft.com/office/drawing/2014/main" id="{1CBB155C-20FE-40ED-9BA7-236469D6BF06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3528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85" name="Line 69">
            <a:extLst>
              <a:ext uri="{FF2B5EF4-FFF2-40B4-BE49-F238E27FC236}">
                <a16:creationId xmlns:a16="http://schemas.microsoft.com/office/drawing/2014/main" id="{A8595CFA-4C6A-4D81-B279-E318064EA7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352800"/>
            <a:ext cx="0" cy="457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8" name="Line 70">
            <a:extLst>
              <a:ext uri="{FF2B5EF4-FFF2-40B4-BE49-F238E27FC236}">
                <a16:creationId xmlns:a16="http://schemas.microsoft.com/office/drawing/2014/main" id="{77BF14C1-73AE-444F-BA1D-793E4F0910C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41148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87" name="Rectangle 71">
            <a:extLst>
              <a:ext uri="{FF2B5EF4-FFF2-40B4-BE49-F238E27FC236}">
                <a16:creationId xmlns:a16="http://schemas.microsoft.com/office/drawing/2014/main" id="{45856980-7D8B-4629-9080-AF37ED05F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971800"/>
            <a:ext cx="15462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>
                <a:solidFill>
                  <a:srgbClr val="110C05"/>
                </a:solidFill>
                <a:latin typeface="Symbol" panose="05050102010706020507" pitchFamily="18" charset="2"/>
              </a:rPr>
              <a:t>D = </a:t>
            </a:r>
            <a:r>
              <a:rPr lang="en-US" altLang="en-US" sz="1800" b="1">
                <a:solidFill>
                  <a:srgbClr val="110C05"/>
                </a:solidFill>
                <a:latin typeface=".VnArial" pitchFamily="34" charset="0"/>
              </a:rPr>
              <a:t>b*b</a:t>
            </a:r>
            <a:r>
              <a:rPr lang="en-US" altLang="en-US" sz="1800" b="1">
                <a:solidFill>
                  <a:srgbClr val="110C05"/>
                </a:solidFill>
                <a:latin typeface="Symbol" panose="05050102010706020507" pitchFamily="18" charset="2"/>
              </a:rPr>
              <a:t> - </a:t>
            </a:r>
            <a:r>
              <a:rPr lang="en-US" altLang="en-US" sz="1800" b="1">
                <a:solidFill>
                  <a:srgbClr val="110C05"/>
                </a:solidFill>
                <a:latin typeface=".VnArial" pitchFamily="34" charset="0"/>
              </a:rPr>
              <a:t>4*a*c</a:t>
            </a:r>
          </a:p>
        </p:txBody>
      </p:sp>
      <p:sp>
        <p:nvSpPr>
          <p:cNvPr id="9288" name="Rectangle 72">
            <a:extLst>
              <a:ext uri="{FF2B5EF4-FFF2-40B4-BE49-F238E27FC236}">
                <a16:creationId xmlns:a16="http://schemas.microsoft.com/office/drawing/2014/main" id="{50952EB2-E428-46EA-AADE-B50957D31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935163"/>
            <a:ext cx="1651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 dirty="0">
                <a:solidFill>
                  <a:srgbClr val="110C05"/>
                </a:solidFill>
              </a:rPr>
              <a:t> </a:t>
            </a:r>
            <a:r>
              <a:rPr lang="en-US" altLang="en-US" sz="1800" b="1" dirty="0" err="1">
                <a:solidFill>
                  <a:srgbClr val="110C05"/>
                </a:solidFill>
              </a:rPr>
              <a:t>nh</a:t>
            </a:r>
            <a:r>
              <a:rPr lang="en-US" altLang="en-US" sz="1800" b="1" dirty="0" err="1">
                <a:solidFill>
                  <a:srgbClr val="110C05"/>
                </a:solidFill>
                <a:latin typeface=".VnArial" pitchFamily="34" charset="0"/>
              </a:rPr>
              <a:t>Ëp</a:t>
            </a:r>
            <a:r>
              <a:rPr lang="en-US" altLang="en-US" sz="1800" b="1" dirty="0">
                <a:solidFill>
                  <a:srgbClr val="110C05"/>
                </a:solidFill>
                <a:latin typeface=".VnArial" pitchFamily="34" charset="0"/>
              </a:rPr>
              <a:t> </a:t>
            </a:r>
            <a:r>
              <a:rPr lang="en-US" altLang="en-US" sz="1800" b="1" dirty="0" err="1">
                <a:solidFill>
                  <a:srgbClr val="110C05"/>
                </a:solidFill>
                <a:latin typeface=".VnArial" pitchFamily="34" charset="0"/>
              </a:rPr>
              <a:t>vµo</a:t>
            </a:r>
            <a:r>
              <a:rPr lang="en-US" altLang="en-US" sz="1800" b="1" dirty="0">
                <a:solidFill>
                  <a:srgbClr val="110C05"/>
                </a:solidFill>
                <a:latin typeface=".VnArial" pitchFamily="34" charset="0"/>
              </a:rPr>
              <a:t> </a:t>
            </a:r>
            <a:r>
              <a:rPr lang="en-US" altLang="en-US" sz="1800" b="1" dirty="0" err="1">
                <a:solidFill>
                  <a:srgbClr val="110C05"/>
                </a:solidFill>
                <a:latin typeface=".VnArial" pitchFamily="34" charset="0"/>
              </a:rPr>
              <a:t>a,b,c</a:t>
            </a:r>
            <a:endParaRPr lang="en-US" altLang="en-US" sz="1800" baseline="-25000" dirty="0">
              <a:solidFill>
                <a:srgbClr val="110C05"/>
              </a:solidFill>
            </a:endParaRPr>
          </a:p>
        </p:txBody>
      </p:sp>
      <p:sp>
        <p:nvSpPr>
          <p:cNvPr id="13361" name="Rectangle 73">
            <a:extLst>
              <a:ext uri="{FF2B5EF4-FFF2-40B4-BE49-F238E27FC236}">
                <a16:creationId xmlns:a16="http://schemas.microsoft.com/office/drawing/2014/main" id="{0518EA8B-F7E5-4C30-B533-C5129BA59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3738" y="3886200"/>
            <a:ext cx="5508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>
                <a:solidFill>
                  <a:srgbClr val="110C05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</a:t>
            </a:r>
            <a:r>
              <a:rPr lang="en-US" altLang="en-US" sz="1800" b="1">
                <a:solidFill>
                  <a:srgbClr val="110C05"/>
                </a:solidFill>
                <a:latin typeface="Symbol" panose="05050102010706020507" pitchFamily="18" charset="2"/>
              </a:rPr>
              <a:t> &lt; 0</a:t>
            </a:r>
            <a:r>
              <a:rPr lang="en-US" altLang="en-US" sz="1800" b="1">
                <a:solidFill>
                  <a:schemeClr val="bg2"/>
                </a:solidFill>
                <a:latin typeface="Symbol" panose="05050102010706020507" pitchFamily="18" charset="2"/>
              </a:rPr>
              <a:t> </a:t>
            </a:r>
            <a:endParaRPr lang="en-US" altLang="en-US" sz="1800" baseline="-25000">
              <a:solidFill>
                <a:schemeClr val="bg2"/>
              </a:solidFill>
            </a:endParaRPr>
          </a:p>
        </p:txBody>
      </p:sp>
      <p:sp>
        <p:nvSpPr>
          <p:cNvPr id="13362" name="Line 74">
            <a:extLst>
              <a:ext uri="{FF2B5EF4-FFF2-40B4-BE49-F238E27FC236}">
                <a16:creationId xmlns:a16="http://schemas.microsoft.com/office/drawing/2014/main" id="{9EE920CD-873A-4B67-ADE5-8C5EEDDF10DF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41148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91" name="Rectangle 75">
            <a:extLst>
              <a:ext uri="{FF2B5EF4-FFF2-40B4-BE49-F238E27FC236}">
                <a16:creationId xmlns:a16="http://schemas.microsoft.com/office/drawing/2014/main" id="{D1FAA980-3225-41FE-AECC-BF110F94A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-76200"/>
            <a:ext cx="845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0"/>
            <a:r>
              <a:rPr lang="vi-VN" sz="2400" b="1" i="0" u="none" strike="noStrike" kern="1200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Mô phỏng thuật toán giải phương trình bậc hai</a:t>
            </a:r>
          </a:p>
        </p:txBody>
      </p:sp>
      <p:sp>
        <p:nvSpPr>
          <p:cNvPr id="13364" name="Rectangle 76">
            <a:extLst>
              <a:ext uri="{FF2B5EF4-FFF2-40B4-BE49-F238E27FC236}">
                <a16:creationId xmlns:a16="http://schemas.microsoft.com/office/drawing/2014/main" id="{168D4648-A72A-4451-9D01-225D0804DA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914400"/>
            <a:ext cx="4267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US" sz="1800" b="1" i="0" u="none" strike="noStrike" kern="1200" baseline="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Bộ</a:t>
            </a:r>
            <a:r>
              <a:rPr lang="en-US" sz="1800" b="1" i="0" u="none" strike="noStrike" kern="1200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 TEST 2: </a:t>
            </a:r>
            <a:r>
              <a:rPr lang="en-US" altLang="en-US" sz="2400" b="1" dirty="0">
                <a:latin typeface=".VnSouthern" pitchFamily="34" charset="0"/>
              </a:rPr>
              <a:t>	</a:t>
            </a:r>
          </a:p>
        </p:txBody>
      </p:sp>
      <p:sp>
        <p:nvSpPr>
          <p:cNvPr id="13365" name="Line 77">
            <a:extLst>
              <a:ext uri="{FF2B5EF4-FFF2-40B4-BE49-F238E27FC236}">
                <a16:creationId xmlns:a16="http://schemas.microsoft.com/office/drawing/2014/main" id="{8FF31083-A47A-4BEA-95AD-1306B31171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419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94" name="Line 78">
            <a:extLst>
              <a:ext uri="{FF2B5EF4-FFF2-40B4-BE49-F238E27FC236}">
                <a16:creationId xmlns:a16="http://schemas.microsoft.com/office/drawing/2014/main" id="{B5464107-75A2-4A07-8506-591B77E829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419600"/>
            <a:ext cx="0" cy="457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67" name="Line 79">
            <a:extLst>
              <a:ext uri="{FF2B5EF4-FFF2-40B4-BE49-F238E27FC236}">
                <a16:creationId xmlns:a16="http://schemas.microsoft.com/office/drawing/2014/main" id="{9C8DFCC0-218F-4899-A29E-0BBCDBC0C7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52705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96" name="Line 80">
            <a:extLst>
              <a:ext uri="{FF2B5EF4-FFF2-40B4-BE49-F238E27FC236}">
                <a16:creationId xmlns:a16="http://schemas.microsoft.com/office/drawing/2014/main" id="{F30387CA-3056-4CC0-90AE-5DE395EE0A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454400" y="5270500"/>
            <a:ext cx="685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69" name="Line 81">
            <a:extLst>
              <a:ext uri="{FF2B5EF4-FFF2-40B4-BE49-F238E27FC236}">
                <a16:creationId xmlns:a16="http://schemas.microsoft.com/office/drawing/2014/main" id="{1C83E769-1A97-4658-94A9-D671AE2136B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52578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98" name="Line 82">
            <a:extLst>
              <a:ext uri="{FF2B5EF4-FFF2-40B4-BE49-F238E27FC236}">
                <a16:creationId xmlns:a16="http://schemas.microsoft.com/office/drawing/2014/main" id="{E7A8379B-BE94-4B06-A9BD-7AB2AD72E7B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5257800"/>
            <a:ext cx="685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99" name="Text Box 83">
            <a:extLst>
              <a:ext uri="{FF2B5EF4-FFF2-40B4-BE49-F238E27FC236}">
                <a16:creationId xmlns:a16="http://schemas.microsoft.com/office/drawing/2014/main" id="{B63DAA53-A8DB-46E3-AE66-956024506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7244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latin typeface=".VnTime" pitchFamily="34" charset="0"/>
              </a:rPr>
              <a:t>§</a:t>
            </a:r>
          </a:p>
        </p:txBody>
      </p:sp>
      <p:sp>
        <p:nvSpPr>
          <p:cNvPr id="9300" name="Rectangle 84">
            <a:extLst>
              <a:ext uri="{FF2B5EF4-FFF2-40B4-BE49-F238E27FC236}">
                <a16:creationId xmlns:a16="http://schemas.microsoft.com/office/drawing/2014/main" id="{675692AD-D1CA-4441-9480-B9F94AADD3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6138" y="5135563"/>
            <a:ext cx="5508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>
                <a:solidFill>
                  <a:srgbClr val="110C05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</a:t>
            </a:r>
            <a:r>
              <a:rPr lang="en-US" altLang="en-US" sz="1800" b="1">
                <a:solidFill>
                  <a:srgbClr val="110C05"/>
                </a:solidFill>
                <a:latin typeface="Symbol" panose="05050102010706020507" pitchFamily="18" charset="2"/>
              </a:rPr>
              <a:t> = 0 </a:t>
            </a:r>
            <a:endParaRPr lang="en-US" altLang="en-US" sz="1800" baseline="-25000">
              <a:solidFill>
                <a:srgbClr val="110C05"/>
              </a:solidFill>
            </a:endParaRPr>
          </a:p>
        </p:txBody>
      </p:sp>
      <p:sp>
        <p:nvSpPr>
          <p:cNvPr id="9301" name="Rectangle 85">
            <a:extLst>
              <a:ext uri="{FF2B5EF4-FFF2-40B4-BE49-F238E27FC236}">
                <a16:creationId xmlns:a16="http://schemas.microsoft.com/office/drawing/2014/main" id="{9152BE1D-9216-409F-BFF0-78019FFA3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105400"/>
            <a:ext cx="24828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>
                <a:solidFill>
                  <a:srgbClr val="FF3300"/>
                </a:solidFill>
                <a:latin typeface=".VnArial" pitchFamily="34" charset="0"/>
              </a:rPr>
              <a:t>PT cã nghiÖm kÐp x=-1</a:t>
            </a:r>
            <a:endParaRPr lang="en-US" altLang="en-US" sz="1800" baseline="-2500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2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9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31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80"/>
                                        <p:tgtEl>
                                          <p:spTgt spid="9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"/>
                                        <p:tgtEl>
                                          <p:spTgt spid="9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80"/>
                                        <p:tgtEl>
                                          <p:spTgt spid="9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79"/>
                                          </p:stCondLst>
                                        </p:cTn>
                                        <p:tgtEl>
                                          <p:spTgt spid="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980"/>
                            </p:stCondLst>
                            <p:childTnLst>
                              <p:par>
                                <p:cTn id="3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540"/>
                            </p:stCondLst>
                            <p:childTnLst>
                              <p:par>
                                <p:cTn id="4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040"/>
                            </p:stCondLst>
                            <p:childTnLst>
                              <p:par>
                                <p:cTn id="4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9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540"/>
                            </p:stCondLst>
                            <p:childTnLst>
                              <p:par>
                                <p:cTn id="52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500" fill="hold"/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040"/>
                            </p:stCondLst>
                            <p:childTnLst>
                              <p:par>
                                <p:cTn id="5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80"/>
                                        <p:tgtEl>
                                          <p:spTgt spid="9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120"/>
                            </p:stCondLst>
                            <p:childTnLst>
                              <p:par>
                                <p:cTn id="59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93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4620"/>
                            </p:stCondLst>
                            <p:childTnLst>
                              <p:par>
                                <p:cTn id="6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9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120"/>
                            </p:stCondLst>
                            <p:childTnLst>
                              <p:par>
                                <p:cTn id="66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500" fill="hold"/>
                                        <p:tgtEl>
                                          <p:spTgt spid="92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620"/>
                            </p:stCondLst>
                            <p:childTnLst>
                              <p:par>
                                <p:cTn id="69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80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8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79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700"/>
                            </p:stCondLst>
                            <p:childTnLst>
                              <p:par>
                                <p:cTn id="7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1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animClr clrSpc="rgb" dir="cw">
                                      <p:cBhvr>
                                        <p:cTn id="77" dur="1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78" dur="1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1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700"/>
                            </p:stCondLst>
                            <p:childTnLst>
                              <p:par>
                                <p:cTn id="8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93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93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93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7420"/>
                            </p:stCondLst>
                            <p:childTnLst>
                              <p:par>
                                <p:cTn id="9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500"/>
                                        <p:tgtEl>
                                          <p:spTgt spid="9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7920"/>
                            </p:stCondLst>
                            <p:childTnLst>
                              <p:par>
                                <p:cTn id="9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500"/>
                                        <p:tgtEl>
                                          <p:spTgt spid="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5" grpId="0"/>
      <p:bldP spid="9237" grpId="0" animBg="1"/>
      <p:bldP spid="9238" grpId="0"/>
      <p:bldP spid="9276" grpId="0"/>
      <p:bldP spid="9287" grpId="0"/>
      <p:bldP spid="9288" grpId="0"/>
      <p:bldP spid="9299" grpId="0"/>
      <p:bldP spid="9300" grpId="0"/>
      <p:bldP spid="930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59C482E6-947A-43C4-AE09-55DEF7706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" y="304800"/>
            <a:ext cx="7772400" cy="646331"/>
          </a:xfrm>
          <a:prstGeom prst="rect">
            <a:avLst/>
          </a:prstGeom>
          <a:gradFill rotWithShape="1">
            <a:gsLst>
              <a:gs pos="0">
                <a:srgbClr val="3333CC"/>
              </a:gs>
              <a:gs pos="100000">
                <a:srgbClr val="18185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rtl="0"/>
            <a:r>
              <a:rPr lang="en-US" sz="3600" b="1" i="0" u="none" strike="noStrike" kern="1200" baseline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THUẬT</a:t>
            </a:r>
            <a:r>
              <a:rPr lang="en-US" sz="3600" b="1" i="0" u="none" strike="noStrike" kern="1200" baseline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i="0" u="none" strike="noStrike" kern="1200" baseline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TOÁN</a:t>
            </a:r>
            <a:r>
              <a:rPr lang="en-US" sz="3600" b="1" i="0" u="none" strike="noStrike" kern="1200" baseline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i="0" u="none" strike="noStrike" kern="1200" baseline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TÌM</a:t>
            </a:r>
            <a:r>
              <a:rPr lang="en-US" sz="3600" b="1" i="0" u="none" strike="noStrike" kern="1200" baseline="0" dirty="0">
                <a:solidFill>
                  <a:srgbClr val="FF3300"/>
                </a:solidFill>
                <a:latin typeface="Times New Roman" panose="02020603050405020304" pitchFamily="18" charset="0"/>
              </a:rPr>
              <a:t> MAX</a:t>
            </a:r>
          </a:p>
        </p:txBody>
      </p:sp>
      <p:sp>
        <p:nvSpPr>
          <p:cNvPr id="11267" name="Rectangle 3">
            <a:hlinkClick r:id="" action="ppaction://noaction"/>
            <a:extLst>
              <a:ext uri="{FF2B5EF4-FFF2-40B4-BE49-F238E27FC236}">
                <a16:creationId xmlns:a16="http://schemas.microsoft.com/office/drawing/2014/main" id="{27D42E6A-84A7-4D0F-82E7-7C1B8805A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362200"/>
            <a:ext cx="2133600" cy="22098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rgbClr val="FF3399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4" dir="t"/>
          </a:scene3d>
          <a:sp3d extrusionH="1801800" prstMaterial="legacyMetal">
            <a:bevelT w="13500" h="13500" prst="angle"/>
            <a:bevelB w="13500" h="13500" prst="angle"/>
            <a:extrusionClr>
              <a:srgbClr val="FF3399"/>
            </a:extrusionClr>
            <a:contourClr>
              <a:schemeClr val="tx1"/>
            </a:contourClr>
          </a:sp3d>
        </p:spPr>
        <p:txBody>
          <a:bodyPr wrap="none" anchor="ctr">
            <a:flatTx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>
                <a:latin typeface=".VnBodoniH" pitchFamily="34" charset="0"/>
              </a:rPr>
              <a:t>3</a:t>
            </a: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BE3FA0B5-EE8E-4FA6-8B8C-11D3E31192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6BFE36B9-9481-4A8C-A33B-3E87AED5D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7818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5961040C-76FC-4994-BDB3-5D7163FE9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52400" cy="67818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A7D7017D-3F64-4D5C-981E-562306734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780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15368" name="Picture 9" descr="lollipop[1]">
            <a:extLst>
              <a:ext uri="{FF2B5EF4-FFF2-40B4-BE49-F238E27FC236}">
                <a16:creationId xmlns:a16="http://schemas.microsoft.com/office/drawing/2014/main" id="{4430556C-5F4E-46CE-B682-0D892E8820E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85800" y="914400"/>
            <a:ext cx="8001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Picture 10" descr="mot%20tro%20choi%20tre%20em">
            <a:extLst>
              <a:ext uri="{FF2B5EF4-FFF2-40B4-BE49-F238E27FC236}">
                <a16:creationId xmlns:a16="http://schemas.microsoft.com/office/drawing/2014/main" id="{07BE1697-FB4D-48D7-8779-C3740EFC3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22425"/>
            <a:ext cx="4367213" cy="344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5" name="Rectangle 11">
            <a:extLst>
              <a:ext uri="{FF2B5EF4-FFF2-40B4-BE49-F238E27FC236}">
                <a16:creationId xmlns:a16="http://schemas.microsoft.com/office/drawing/2014/main" id="{EAE78848-32E1-4AE5-9A6D-66B594E86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4864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b="1" i="1" dirty="0">
                <a:solidFill>
                  <a:srgbClr val="FFFF00"/>
                </a:solidFill>
              </a:rPr>
              <a:t>Người ta đặt 5 quả bóng có kích thước khác nhau trong hộp đã được đậy nắp như hình bên. Chỉ dùng tay hãy tìm ra quả bóng có kích thước lớn nhất .</a:t>
            </a:r>
            <a:endParaRPr lang="vi-VN" b="1" i="1" u="sng" dirty="0">
              <a:solidFill>
                <a:srgbClr val="FFFF00"/>
              </a:solidFill>
            </a:endParaRPr>
          </a:p>
        </p:txBody>
      </p:sp>
      <p:pic>
        <p:nvPicPr>
          <p:cNvPr id="15371" name="Picture 15" descr="felix">
            <a:extLst>
              <a:ext uri="{FF2B5EF4-FFF2-40B4-BE49-F238E27FC236}">
                <a16:creationId xmlns:a16="http://schemas.microsoft.com/office/drawing/2014/main" id="{020E5F24-2E18-4B43-BF53-55C2F543273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1676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nimBg="1"/>
      <p:bldP spid="112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1" descr="online_1">
            <a:extLst>
              <a:ext uri="{FF2B5EF4-FFF2-40B4-BE49-F238E27FC236}">
                <a16:creationId xmlns:a16="http://schemas.microsoft.com/office/drawing/2014/main" id="{233D512E-03DA-4C7C-BAC1-7A78E50DD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9624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43" descr="online_1">
            <a:extLst>
              <a:ext uri="{FF2B5EF4-FFF2-40B4-BE49-F238E27FC236}">
                <a16:creationId xmlns:a16="http://schemas.microsoft.com/office/drawing/2014/main" id="{A411EE2B-3816-48C3-995F-C494412084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862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6" descr="online_1">
            <a:extLst>
              <a:ext uri="{FF2B5EF4-FFF2-40B4-BE49-F238E27FC236}">
                <a16:creationId xmlns:a16="http://schemas.microsoft.com/office/drawing/2014/main" id="{186B4668-4A1C-4927-B940-844C368169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733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59" name="Picture 47" descr="online_1">
            <a:extLst>
              <a:ext uri="{FF2B5EF4-FFF2-40B4-BE49-F238E27FC236}">
                <a16:creationId xmlns:a16="http://schemas.microsoft.com/office/drawing/2014/main" id="{FF64CF92-86E4-4170-902D-DE8C52E041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352800"/>
            <a:ext cx="1981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48" descr="online_1">
            <a:extLst>
              <a:ext uri="{FF2B5EF4-FFF2-40B4-BE49-F238E27FC236}">
                <a16:creationId xmlns:a16="http://schemas.microsoft.com/office/drawing/2014/main" id="{66635025-ED2E-46A3-A419-0C83D209CD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58140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62" name="Picture 50" descr="kitty">
            <a:extLst>
              <a:ext uri="{FF2B5EF4-FFF2-40B4-BE49-F238E27FC236}">
                <a16:creationId xmlns:a16="http://schemas.microsoft.com/office/drawing/2014/main" id="{54FB398A-825B-47F9-A7F6-2154AF95AF3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10668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63" name="Picture 51" descr="kitty">
            <a:extLst>
              <a:ext uri="{FF2B5EF4-FFF2-40B4-BE49-F238E27FC236}">
                <a16:creationId xmlns:a16="http://schemas.microsoft.com/office/drawing/2014/main" id="{23B91110-4488-4636-917C-BAB2D8628EC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76625"/>
            <a:ext cx="10668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69" name="AutoShape 57">
            <a:extLst>
              <a:ext uri="{FF2B5EF4-FFF2-40B4-BE49-F238E27FC236}">
                <a16:creationId xmlns:a16="http://schemas.microsoft.com/office/drawing/2014/main" id="{E4EFBAAA-BF84-4BA4-8C49-B8C4873E7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905000"/>
            <a:ext cx="2362200" cy="1295400"/>
          </a:xfrm>
          <a:prstGeom prst="cloudCallout">
            <a:avLst>
              <a:gd name="adj1" fmla="val -30042"/>
              <a:gd name="adj2" fmla="val 94731"/>
            </a:avLst>
          </a:prstGeom>
          <a:gradFill rotWithShape="1">
            <a:gsLst>
              <a:gs pos="0">
                <a:srgbClr val="FFFFFF"/>
              </a:gs>
              <a:gs pos="100000">
                <a:srgbClr val="FF99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b="1" dirty="0" err="1">
                <a:solidFill>
                  <a:srgbClr val="0000FF"/>
                </a:solidFill>
              </a:rPr>
              <a:t>Quả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này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lớn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nhất</a:t>
            </a:r>
            <a:r>
              <a:rPr lang="en-US" b="1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8970" name="AutoShape 58">
            <a:extLst>
              <a:ext uri="{FF2B5EF4-FFF2-40B4-BE49-F238E27FC236}">
                <a16:creationId xmlns:a16="http://schemas.microsoft.com/office/drawing/2014/main" id="{6DF4764D-7C6B-40C6-95A0-9AFB1377A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1295400"/>
            <a:ext cx="2362200" cy="1295400"/>
          </a:xfrm>
          <a:prstGeom prst="cloudCallout">
            <a:avLst>
              <a:gd name="adj1" fmla="val -30042"/>
              <a:gd name="adj2" fmla="val 94731"/>
            </a:avLst>
          </a:prstGeom>
          <a:gradFill rotWithShape="1">
            <a:gsLst>
              <a:gs pos="0">
                <a:srgbClr val="FFFFFF"/>
              </a:gs>
              <a:gs pos="100000">
                <a:srgbClr val="FF99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b="1" dirty="0" err="1">
                <a:solidFill>
                  <a:srgbClr val="0000FF"/>
                </a:solidFill>
              </a:rPr>
              <a:t>Quả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này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mới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lớn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nhất</a:t>
            </a:r>
            <a:r>
              <a:rPr lang="en-US" b="1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8974" name="AutoShape 62">
            <a:extLst>
              <a:ext uri="{FF2B5EF4-FFF2-40B4-BE49-F238E27FC236}">
                <a16:creationId xmlns:a16="http://schemas.microsoft.com/office/drawing/2014/main" id="{672F08E7-4CB1-4C98-9E92-193FFDF16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1524000"/>
            <a:ext cx="2362200" cy="1295400"/>
          </a:xfrm>
          <a:prstGeom prst="cloudCallout">
            <a:avLst>
              <a:gd name="adj1" fmla="val -30042"/>
              <a:gd name="adj2" fmla="val 94731"/>
            </a:avLst>
          </a:prstGeom>
          <a:gradFill rotWithShape="1">
            <a:gsLst>
              <a:gs pos="0">
                <a:srgbClr val="FFFFFF"/>
              </a:gs>
              <a:gs pos="100000">
                <a:srgbClr val="FF99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>
                <a:solidFill>
                  <a:schemeClr val="bg2"/>
                </a:solidFill>
                <a:latin typeface=".VnClarendon" pitchFamily="34" charset="0"/>
              </a:rPr>
              <a:t>å! Qu¶ nµy lín h¬n </a:t>
            </a:r>
          </a:p>
        </p:txBody>
      </p:sp>
      <p:sp>
        <p:nvSpPr>
          <p:cNvPr id="38975" name="AutoShape 63">
            <a:extLst>
              <a:ext uri="{FF2B5EF4-FFF2-40B4-BE49-F238E27FC236}">
                <a16:creationId xmlns:a16="http://schemas.microsoft.com/office/drawing/2014/main" id="{73F8E06A-15F8-4A4A-A1DD-33E48A4BA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1524000"/>
            <a:ext cx="2362200" cy="1295400"/>
          </a:xfrm>
          <a:prstGeom prst="cloudCallout">
            <a:avLst>
              <a:gd name="adj1" fmla="val -30042"/>
              <a:gd name="adj2" fmla="val 94731"/>
            </a:avLst>
          </a:prstGeom>
          <a:gradFill rotWithShape="1">
            <a:gsLst>
              <a:gs pos="0">
                <a:srgbClr val="FFFFFF"/>
              </a:gs>
              <a:gs pos="100000">
                <a:srgbClr val="FF99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 err="1">
                <a:solidFill>
                  <a:srgbClr val="0000FF"/>
                </a:solidFill>
              </a:rPr>
              <a:t>Tìm</a:t>
            </a:r>
            <a:r>
              <a:rPr lang="en-US" dirty="0">
                <a:solidFill>
                  <a:srgbClr val="0000FF"/>
                </a:solidFill>
              </a:rPr>
              <a:t> ra </a:t>
            </a:r>
            <a:r>
              <a:rPr lang="en-US" dirty="0" err="1">
                <a:solidFill>
                  <a:srgbClr val="0000FF"/>
                </a:solidFill>
              </a:rPr>
              <a:t>quả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lớn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nhất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rồi</a:t>
            </a:r>
            <a:r>
              <a:rPr lang="en-US" dirty="0">
                <a:solidFill>
                  <a:srgbClr val="0000FF"/>
                </a:solidFill>
              </a:rPr>
              <a:t>!</a:t>
            </a:r>
          </a:p>
        </p:txBody>
      </p:sp>
      <p:sp>
        <p:nvSpPr>
          <p:cNvPr id="16397" name="Text Box 64">
            <a:extLst>
              <a:ext uri="{FF2B5EF4-FFF2-40B4-BE49-F238E27FC236}">
                <a16:creationId xmlns:a16="http://schemas.microsoft.com/office/drawing/2014/main" id="{172CFCA4-2CA3-4B17-B22B-782AD1949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11138"/>
            <a:ext cx="7772400" cy="641350"/>
          </a:xfrm>
          <a:prstGeom prst="rect">
            <a:avLst/>
          </a:prstGeom>
          <a:gradFill rotWithShape="1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rgbClr val="FF3300"/>
                </a:solidFill>
                <a:latin typeface=".VnCooperH" pitchFamily="34" charset="0"/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CÙNG</a:t>
            </a:r>
            <a:r>
              <a:rPr lang="en-US" sz="3200" b="1" i="0" u="none" strike="noStrike" kern="1200" baseline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TÌM</a:t>
            </a:r>
            <a:r>
              <a:rPr lang="en-US" sz="3200" b="1" i="0" u="none" strike="noStrike" kern="1200" baseline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THUẬT</a:t>
            </a:r>
            <a:r>
              <a:rPr lang="en-US" sz="3200" b="1" i="0" u="none" strike="noStrike" kern="1200" baseline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TOÁN</a:t>
            </a:r>
            <a:endParaRPr lang="en-US" altLang="en-US" sz="3200" b="1" dirty="0">
              <a:solidFill>
                <a:srgbClr val="FF3300"/>
              </a:solidFill>
              <a:latin typeface=".VnCooperH" pitchFamily="34" charset="0"/>
            </a:endParaRPr>
          </a:p>
        </p:txBody>
      </p:sp>
      <p:grpSp>
        <p:nvGrpSpPr>
          <p:cNvPr id="2" name="Group 67">
            <a:extLst>
              <a:ext uri="{FF2B5EF4-FFF2-40B4-BE49-F238E27FC236}">
                <a16:creationId xmlns:a16="http://schemas.microsoft.com/office/drawing/2014/main" id="{2B86ED8E-AA3F-4E18-8A2C-6EBBDDD4F750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5029200"/>
            <a:ext cx="1143000" cy="1447800"/>
            <a:chOff x="432" y="3168"/>
            <a:chExt cx="720" cy="912"/>
          </a:xfrm>
        </p:grpSpPr>
        <p:sp>
          <p:nvSpPr>
            <p:cNvPr id="38977" name="AutoShape 65">
              <a:extLst>
                <a:ext uri="{FF2B5EF4-FFF2-40B4-BE49-F238E27FC236}">
                  <a16:creationId xmlns:a16="http://schemas.microsoft.com/office/drawing/2014/main" id="{AA16A4B5-5464-418E-9785-3217FDACA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3168"/>
              <a:ext cx="240" cy="432"/>
            </a:xfrm>
            <a:prstGeom prst="upArrow">
              <a:avLst>
                <a:gd name="adj1" fmla="val 50000"/>
                <a:gd name="adj2" fmla="val 4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vert="eaVert" wrap="none" anchor="ctr"/>
            <a:lstStyle/>
            <a:p>
              <a:pPr algn="ctr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16400" name="Rectangle 66">
              <a:extLst>
                <a:ext uri="{FF2B5EF4-FFF2-40B4-BE49-F238E27FC236}">
                  <a16:creationId xmlns:a16="http://schemas.microsoft.com/office/drawing/2014/main" id="{74D79265-CF0D-4B93-AA62-7B8AA29A88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792"/>
              <a:ext cx="720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1"/>
                <a:t>MAX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3889E-18 -2.22222E-6 L 6.93889E-18 0.233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89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" dur="500"/>
                                        <p:tgtEl>
                                          <p:spTgt spid="3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5139 C -3.33333E-6 -0.09769 0.01667 -0.13195 0.03698 -0.13195 C 0.05799 -0.13195 0.075 -0.09769 0.075 -0.05139 C 0.075 -0.00487 0.09167 0.03171 0.1125 0.03171 C 0.13299 0.03171 0.15 -0.00487 0.15 -0.05139 " pathEditMode="relative" rAng="0" ptsTypes="fffff">
                                      <p:cBhvr>
                                        <p:cTn id="26" dur="2000" fill="hold"/>
                                        <p:tgtEl>
                                          <p:spTgt spid="389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834 -0.0926 C 0.20834 -0.03334 0.22292 0.01319 0.24115 0.01319 C 0.2599 0.01319 0.275 -0.03334 0.275 -0.0926 C 0.275 -0.15255 0.28959 -0.19792 0.30834 -0.19792 C 0.32657 -0.19792 0.34167 -0.15255 0.34167 -0.0926 " pathEditMode="relative" rAng="0" ptsTypes="fffff">
                                      <p:cBhvr>
                                        <p:cTn id="29" dur="2000" fill="hold"/>
                                        <p:tgtEl>
                                          <p:spTgt spid="389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67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3" dur="500"/>
                                        <p:tgtEl>
                                          <p:spTgt spid="38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67 1.11111E-6 L 0.29584 1.11111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334 -0.1537 C 0.38334 -0.17963 0.40243 -0.19792 0.42639 -0.19792 C 0.45087 -0.19792 0.47084 -0.17963 0.47084 -0.1537 C 0.47084 -0.12917 0.48993 -0.10903 0.51476 -0.10903 C 0.53837 -0.10903 0.55834 -0.12917 0.55834 -0.1537 " pathEditMode="relative" rAng="0" ptsTypes="fffff">
                                      <p:cBhvr>
                                        <p:cTn id="43" dur="2000" fill="hold"/>
                                        <p:tgtEl>
                                          <p:spTgt spid="389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500"/>
                                        <p:tgtEl>
                                          <p:spTgt spid="38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583 1.11111E-6 L 0.5 1.11111E-6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5834 -0.1537 C 0.55834 -0.20046 0.58247 -0.23634 0.61198 -0.23634 C 0.64236 -0.23634 0.66667 -0.20046 0.66667 -0.1537 C 0.66667 -0.10695 0.6908 -0.07107 0.72118 -0.07107 C 0.7507 -0.07107 0.775 -0.10695 0.775 -0.1537 " pathEditMode="relative" rAng="0" ptsTypes="fffff">
                                      <p:cBhvr>
                                        <p:cTn id="57" dur="2000" fill="hold"/>
                                        <p:tgtEl>
                                          <p:spTgt spid="389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9" presetID="5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165 -0.15833 C 0.81841 -0.11158 0.79115 -0.07361 0.75625 -0.07107 C 0.71997 -0.06829 0.68907 -0.10185 0.6875 -0.14861 C 0.68559 -0.19537 0.65521 -0.22894 0.61893 -0.22616 C 0.58403 -0.22361 0.5566 -0.18565 0.55851 -0.13889 " pathEditMode="relative" rAng="10607071" ptsTypes="fffff">
                                      <p:cBhvr>
                                        <p:cTn id="60" dur="2000" fill="hold"/>
                                        <p:tgtEl>
                                          <p:spTgt spid="389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99" y="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4" dur="500"/>
                                        <p:tgtEl>
                                          <p:spTgt spid="38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6" presetID="8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7" dur="2000" fill="hold"/>
                                        <p:tgtEl>
                                          <p:spTgt spid="389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69" grpId="0" animBg="1"/>
      <p:bldP spid="38969" grpId="1" animBg="1"/>
      <p:bldP spid="38970" grpId="0" animBg="1"/>
      <p:bldP spid="38970" grpId="1" animBg="1"/>
      <p:bldP spid="38974" grpId="0" animBg="1"/>
      <p:bldP spid="38974" grpId="1" animBg="1"/>
      <p:bldP spid="3897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3798CEB-EC7B-4DF5-87FA-CAE311B6E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0"/>
            <a:ext cx="8001000" cy="9144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rtl="0"/>
            <a:r>
              <a:rPr lang="en-US" sz="3200" b="1" i="0" u="none" strike="noStrike" kern="1200" baseline="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Thuật</a:t>
            </a:r>
            <a:r>
              <a:rPr lang="en-US" sz="3200" b="1" i="0" u="none" strike="noStrike" kern="1200" baseline="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toán</a:t>
            </a:r>
            <a:r>
              <a:rPr lang="en-US" sz="3200" b="1" i="0" u="none" strike="noStrike" kern="1200" baseline="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tìm</a:t>
            </a:r>
            <a:r>
              <a:rPr lang="en-US" sz="3200" b="1" i="0" u="none" strike="noStrike" kern="1200" baseline="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số</a:t>
            </a:r>
            <a:r>
              <a:rPr lang="en-US" sz="3200" b="1" i="0" u="none" strike="noStrike" kern="1200" baseline="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lớn</a:t>
            </a:r>
            <a:r>
              <a:rPr lang="en-US" sz="3200" b="1" i="0" u="none" strike="noStrike" kern="1200" baseline="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nhất</a:t>
            </a:r>
            <a:r>
              <a:rPr lang="en-US" sz="3200" b="1" i="0" u="none" strike="noStrike" kern="1200" baseline="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trong</a:t>
            </a:r>
            <a:br>
              <a:rPr lang="en-US" sz="3200" b="1" i="0" u="none" strike="noStrike" kern="1200" baseline="0" dirty="0">
                <a:solidFill>
                  <a:srgbClr val="FF0066"/>
                </a:solidFill>
                <a:latin typeface="Times New Roman" panose="02020603050405020304" pitchFamily="18" charset="0"/>
              </a:rPr>
            </a:br>
            <a:r>
              <a:rPr lang="en-US" sz="3200" b="1" i="0" u="none" strike="noStrike" kern="1200" baseline="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một</a:t>
            </a:r>
            <a:r>
              <a:rPr lang="en-US" sz="3200" b="1" i="0" u="none" strike="noStrike" kern="1200" baseline="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dãy</a:t>
            </a:r>
            <a:r>
              <a:rPr lang="en-US" sz="3200" b="1" i="0" u="none" strike="noStrike" kern="1200" baseline="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số</a:t>
            </a:r>
            <a:r>
              <a:rPr lang="en-US" sz="3200" b="1" i="0" u="none" strike="noStrike" kern="1200" baseline="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nguyên</a:t>
            </a:r>
            <a:r>
              <a:rPr lang="en-US" sz="3200" b="1" i="0" u="none" strike="noStrike" kern="1200" baseline="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5AD5CFE-CC30-48A5-AE52-BA2854DB2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752600"/>
            <a:ext cx="8915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70000"/>
              </a:spcBef>
            </a:pPr>
            <a:r>
              <a:rPr lang="en-US" altLang="en-US" sz="2800" b="1" dirty="0">
                <a:solidFill>
                  <a:srgbClr val="FFFF65"/>
                </a:solidFill>
                <a:latin typeface=".VnSouthern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</a:rPr>
              <a:t>Xác</a:t>
            </a:r>
            <a:r>
              <a:rPr lang="en-US" sz="3600" b="1" dirty="0">
                <a:solidFill>
                  <a:srgbClr val="FFFF00"/>
                </a:solidFill>
              </a:rPr>
              <a:t> </a:t>
            </a:r>
            <a:r>
              <a:rPr lang="en-US" sz="3600" b="1" dirty="0" err="1">
                <a:solidFill>
                  <a:srgbClr val="FFFF00"/>
                </a:solidFill>
              </a:rPr>
              <a:t>định</a:t>
            </a:r>
            <a:r>
              <a:rPr lang="en-US" sz="3600" b="1" dirty="0">
                <a:solidFill>
                  <a:srgbClr val="FFFF00"/>
                </a:solidFill>
              </a:rPr>
              <a:t> </a:t>
            </a:r>
            <a:r>
              <a:rPr lang="en-US" sz="3600" b="1" dirty="0" err="1">
                <a:solidFill>
                  <a:srgbClr val="FFFF00"/>
                </a:solidFill>
              </a:rPr>
              <a:t>bài</a:t>
            </a:r>
            <a:r>
              <a:rPr lang="en-US" sz="3600" b="1" dirty="0">
                <a:solidFill>
                  <a:srgbClr val="FFFF00"/>
                </a:solidFill>
              </a:rPr>
              <a:t> </a:t>
            </a:r>
            <a:r>
              <a:rPr lang="en-US" sz="3600" b="1" dirty="0" err="1">
                <a:solidFill>
                  <a:srgbClr val="FFFF00"/>
                </a:solidFill>
              </a:rPr>
              <a:t>toán</a:t>
            </a:r>
            <a:r>
              <a:rPr lang="en-US" sz="3600" b="1" dirty="0">
                <a:solidFill>
                  <a:srgbClr val="FFFF00"/>
                </a:solidFill>
              </a:rPr>
              <a:t>:</a:t>
            </a:r>
            <a:br>
              <a:rPr lang="en-US" altLang="en-US" sz="2800" b="1" dirty="0">
                <a:solidFill>
                  <a:srgbClr val="FFFF65"/>
                </a:solidFill>
                <a:latin typeface=".VnSouthern" pitchFamily="34" charset="0"/>
              </a:rPr>
            </a:br>
            <a:r>
              <a:rPr lang="en-US" altLang="en-US" sz="2800" b="1" dirty="0">
                <a:latin typeface=".VnSouthern" pitchFamily="34" charset="0"/>
              </a:rPr>
              <a:t>INPUT: </a:t>
            </a:r>
            <a:r>
              <a:rPr lang="vi-VN" b="1" dirty="0"/>
              <a:t>Số nguyên dương N và dãy N số 	nguyên</a:t>
            </a:r>
            <a:r>
              <a:rPr lang="en-US" altLang="en-US" sz="2800" b="1" dirty="0">
                <a:latin typeface=".VnSouthern" pitchFamily="34" charset="0"/>
              </a:rPr>
              <a:t> </a:t>
            </a:r>
            <a:r>
              <a:rPr lang="en-US" altLang="en-US" sz="2800" b="1" dirty="0" err="1">
                <a:latin typeface=".VnSouthern" pitchFamily="34" charset="0"/>
              </a:rPr>
              <a:t>a</a:t>
            </a:r>
            <a:r>
              <a:rPr lang="en-US" altLang="en-US" sz="2800" b="1" baseline="-25000" dirty="0" err="1">
                <a:latin typeface=".VnSouthern" pitchFamily="34" charset="0"/>
              </a:rPr>
              <a:t>1</a:t>
            </a:r>
            <a:r>
              <a:rPr lang="en-US" altLang="en-US" sz="2800" b="1" dirty="0">
                <a:latin typeface=".VnSouthern" pitchFamily="34" charset="0"/>
              </a:rPr>
              <a:t>, </a:t>
            </a:r>
            <a:r>
              <a:rPr lang="en-US" altLang="en-US" sz="2800" b="1" dirty="0" err="1">
                <a:latin typeface=".VnSouthern" pitchFamily="34" charset="0"/>
              </a:rPr>
              <a:t>a</a:t>
            </a:r>
            <a:r>
              <a:rPr lang="en-US" altLang="en-US" sz="2800" b="1" baseline="-25000" dirty="0" err="1">
                <a:latin typeface=".VnSouthern" pitchFamily="34" charset="0"/>
              </a:rPr>
              <a:t>2</a:t>
            </a:r>
            <a:r>
              <a:rPr lang="en-US" altLang="en-US" sz="2800" b="1" dirty="0">
                <a:latin typeface=".VnSouthern" pitchFamily="34" charset="0"/>
              </a:rPr>
              <a:t>, …, </a:t>
            </a:r>
            <a:r>
              <a:rPr lang="en-US" altLang="en-US" sz="2800" b="1" dirty="0" err="1">
                <a:latin typeface=".VnSouthern" pitchFamily="34" charset="0"/>
              </a:rPr>
              <a:t>a</a:t>
            </a:r>
            <a:r>
              <a:rPr lang="en-US" altLang="en-US" sz="2800" b="1" baseline="-25000" dirty="0" err="1">
                <a:latin typeface=".VnSouthern" pitchFamily="34" charset="0"/>
              </a:rPr>
              <a:t>N</a:t>
            </a:r>
            <a:r>
              <a:rPr lang="en-US" altLang="en-US" sz="2800" b="1" baseline="-25000" dirty="0">
                <a:latin typeface=".VnSouthern" pitchFamily="34" charset="0"/>
              </a:rPr>
              <a:t> </a:t>
            </a:r>
            <a:r>
              <a:rPr lang="en-US" altLang="en-US" sz="2800" b="1" dirty="0">
                <a:latin typeface=".VnSouthern" pitchFamily="34" charset="0"/>
              </a:rPr>
              <a:t>(a</a:t>
            </a:r>
            <a:r>
              <a:rPr lang="en-US" altLang="en-US" sz="2800" b="1" baseline="-25000" dirty="0">
                <a:latin typeface=".VnSouthern" pitchFamily="34" charset="0"/>
              </a:rPr>
              <a:t>i</a:t>
            </a:r>
            <a:r>
              <a:rPr lang="en-US" altLang="en-US" sz="2800" b="1" dirty="0">
                <a:latin typeface=".VnSouthern" pitchFamily="34" charset="0"/>
              </a:rPr>
              <a:t> </a:t>
            </a:r>
            <a:r>
              <a:rPr lang="en-US" altLang="en-US" sz="2800" b="1" dirty="0" err="1">
                <a:latin typeface=".VnSouthern" pitchFamily="34" charset="0"/>
              </a:rPr>
              <a:t>víi</a:t>
            </a:r>
            <a:r>
              <a:rPr lang="en-US" altLang="en-US" sz="2800" b="1" dirty="0">
                <a:latin typeface=".VnSouthern" pitchFamily="34" charset="0"/>
              </a:rPr>
              <a:t> </a:t>
            </a:r>
            <a:r>
              <a:rPr lang="en-US" altLang="en-US" sz="2800" b="1" dirty="0" err="1">
                <a:latin typeface=".VnSouthern" pitchFamily="34" charset="0"/>
              </a:rPr>
              <a:t>i</a:t>
            </a:r>
            <a:r>
              <a:rPr lang="en-US" altLang="en-US" sz="2800" b="1" dirty="0">
                <a:latin typeface=".VnSouthern" pitchFamily="34" charset="0"/>
              </a:rPr>
              <a:t>: </a:t>
            </a:r>
            <a:r>
              <a:rPr lang="en-US" altLang="en-US" sz="2800" b="1" dirty="0" err="1">
                <a:latin typeface=".VnSouthern" pitchFamily="34" charset="0"/>
              </a:rPr>
              <a:t>1</a:t>
            </a:r>
            <a:r>
              <a:rPr lang="en-US" altLang="en-US" sz="2800" b="1" dirty="0" err="1">
                <a:latin typeface=".VnSouthern" pitchFamily="34" charset="0"/>
                <a:sym typeface="Wingdings" panose="05000000000000000000" pitchFamily="2" charset="2"/>
              </a:rPr>
              <a:t>N</a:t>
            </a:r>
            <a:r>
              <a:rPr lang="en-US" altLang="en-US" sz="2800" b="1" dirty="0">
                <a:latin typeface=".VnSouthern" pitchFamily="34" charset="0"/>
                <a:sym typeface="Wingdings" panose="05000000000000000000" pitchFamily="2" charset="2"/>
              </a:rPr>
              <a:t>).</a:t>
            </a:r>
            <a:r>
              <a:rPr lang="en-US" altLang="en-US" sz="2800" b="1" dirty="0">
                <a:latin typeface=".VnSouthern" pitchFamily="34" charset="0"/>
              </a:rPr>
              <a:t>	</a:t>
            </a:r>
            <a:br>
              <a:rPr lang="en-US" altLang="en-US" sz="2800" b="1" baseline="-25000" dirty="0">
                <a:latin typeface=".VnSouthern" pitchFamily="34" charset="0"/>
              </a:rPr>
            </a:br>
            <a:r>
              <a:rPr lang="en-US" altLang="en-US" sz="2800" b="1" dirty="0">
                <a:latin typeface=".VnSouthern" pitchFamily="34" charset="0"/>
              </a:rPr>
              <a:t>OUTPUT: </a:t>
            </a:r>
            <a:r>
              <a:rPr lang="en-US" b="1" dirty="0" err="1"/>
              <a:t>Số</a:t>
            </a:r>
            <a:r>
              <a:rPr lang="en-US" b="1" dirty="0"/>
              <a:t> </a:t>
            </a:r>
            <a:r>
              <a:rPr lang="en-US" b="1" dirty="0" err="1"/>
              <a:t>lớn</a:t>
            </a:r>
            <a:r>
              <a:rPr lang="en-US" b="1" dirty="0"/>
              <a:t> </a:t>
            </a:r>
            <a:r>
              <a:rPr lang="en-US" b="1" dirty="0" err="1"/>
              <a:t>nhất</a:t>
            </a:r>
            <a:r>
              <a:rPr lang="en-US" b="1" dirty="0"/>
              <a:t> (Max)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dãy</a:t>
            </a:r>
            <a:r>
              <a:rPr lang="en-US" b="1" dirty="0"/>
              <a:t> </a:t>
            </a:r>
            <a:r>
              <a:rPr lang="en-US" b="1" dirty="0" err="1"/>
              <a:t>số</a:t>
            </a:r>
            <a:r>
              <a:rPr lang="en-US" b="1" dirty="0"/>
              <a:t>.</a:t>
            </a:r>
            <a:endParaRPr lang="en-US" altLang="en-US" sz="2800" b="1" dirty="0">
              <a:latin typeface=".VnSouthern" pitchFamily="34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>
            <a:extLst>
              <a:ext uri="{FF2B5EF4-FFF2-40B4-BE49-F238E27FC236}">
                <a16:creationId xmlns:a16="http://schemas.microsoft.com/office/drawing/2014/main" id="{BD4B0257-3784-47F7-8DA2-0D522BF64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09600"/>
            <a:ext cx="8915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sz="2800" b="1" dirty="0">
                <a:solidFill>
                  <a:srgbClr val="FFFF00"/>
                </a:solidFill>
              </a:rPr>
              <a:t>Ý tưởng:</a:t>
            </a:r>
            <a:br>
              <a:rPr lang="vi-VN" sz="2800" b="1" dirty="0">
                <a:solidFill>
                  <a:srgbClr val="FFFF00"/>
                </a:solidFill>
              </a:rPr>
            </a:br>
            <a:r>
              <a:rPr lang="vi-VN" b="1" dirty="0"/>
              <a:t> - Đặt giá trị Max = a</a:t>
            </a:r>
            <a:r>
              <a:rPr lang="vi-VN" b="1" baseline="-25000" dirty="0"/>
              <a:t>1</a:t>
            </a:r>
            <a:r>
              <a:rPr lang="vi-VN" b="1" dirty="0"/>
              <a:t>.</a:t>
            </a:r>
            <a:br>
              <a:rPr lang="vi-VN" b="1" baseline="-25000" dirty="0"/>
            </a:br>
            <a:r>
              <a:rPr lang="vi-VN" b="1" baseline="-25000" dirty="0"/>
              <a:t> </a:t>
            </a:r>
            <a:r>
              <a:rPr lang="vi-VN" b="1" dirty="0"/>
              <a:t>- Lần lượt cho i chạy từ 2 đến N, so sánh</a:t>
            </a:r>
            <a:br>
              <a:rPr lang="vi-VN" b="1" dirty="0"/>
            </a:br>
            <a:r>
              <a:rPr lang="vi-VN" b="1" dirty="0"/>
              <a:t> giá trị a</a:t>
            </a:r>
            <a:r>
              <a:rPr lang="vi-VN" b="1" baseline="-25000" dirty="0"/>
              <a:t>i </a:t>
            </a:r>
            <a:r>
              <a:rPr lang="vi-VN" b="1" dirty="0"/>
              <a:t>với giá trị Max, nếu a</a:t>
            </a:r>
            <a:r>
              <a:rPr lang="vi-VN" b="1" baseline="-25000" dirty="0"/>
              <a:t>i </a:t>
            </a:r>
            <a:r>
              <a:rPr lang="vi-VN" b="1" dirty="0"/>
              <a:t>&gt; Max thì</a:t>
            </a:r>
            <a:br>
              <a:rPr lang="vi-VN" b="1" dirty="0"/>
            </a:br>
            <a:r>
              <a:rPr lang="vi-VN" b="1" dirty="0"/>
              <a:t> Max nhận giá trị mới là a</a:t>
            </a:r>
            <a:r>
              <a:rPr lang="vi-VN" b="1" baseline="-25000" dirty="0"/>
              <a:t>i</a:t>
            </a:r>
            <a:r>
              <a:rPr lang="vi-VN" b="1" dirty="0"/>
              <a:t>.</a:t>
            </a:r>
            <a:endParaRPr lang="vi-VN" b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90C3063-0ED2-4450-8ACF-CF74173F1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0"/>
            <a:r>
              <a:rPr lang="vi-VN" sz="3600" b="1" i="0" u="none" strike="noStrike" kern="1200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Cách 1: Liệt kê các bước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1B0D8BF-997B-48BA-8EF0-66C7F3005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9540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2800" b="1" dirty="0">
                <a:latin typeface=".VnSouthern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B1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: </a:t>
            </a:r>
            <a:r>
              <a:rPr lang="pt-BR" b="1" dirty="0"/>
              <a:t>Nhập N và dãy a</a:t>
            </a:r>
            <a:r>
              <a:rPr lang="pt-BR" b="1" baseline="-25000" dirty="0"/>
              <a:t>1</a:t>
            </a:r>
            <a:r>
              <a:rPr lang="pt-BR" b="1" dirty="0"/>
              <a:t>,…, a</a:t>
            </a:r>
            <a:r>
              <a:rPr lang="pt-BR" b="1" baseline="-25000" dirty="0"/>
              <a:t>N</a:t>
            </a:r>
            <a:r>
              <a:rPr lang="pt-BR" b="1" dirty="0"/>
              <a:t>;</a:t>
            </a:r>
            <a:endParaRPr lang="en-US" sz="2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Southern" pitchFamily="34" charset="0"/>
            </a:endParaRP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00C21419-65B5-4E91-B560-BF0A155D6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13360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2800" b="1" dirty="0">
                <a:latin typeface=".VnSouthern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B2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: </a:t>
            </a:r>
            <a:r>
              <a:rPr lang="en-US" b="1" dirty="0"/>
              <a:t>Max </a:t>
            </a:r>
            <a:r>
              <a:rPr lang="en-US" b="1" dirty="0">
                <a:sym typeface="Symbol" panose="05050102010706020507" pitchFamily="18" charset="2"/>
              </a:rPr>
              <a:t> </a:t>
            </a:r>
            <a:r>
              <a:rPr lang="en-US" b="1" dirty="0" err="1">
                <a:sym typeface="Symbol" panose="05050102010706020507" pitchFamily="18" charset="2"/>
              </a:rPr>
              <a:t>a</a:t>
            </a:r>
            <a:r>
              <a:rPr lang="en-US" b="1" baseline="-25000" dirty="0" err="1">
                <a:sym typeface="Symbol" panose="05050102010706020507" pitchFamily="18" charset="2"/>
              </a:rPr>
              <a:t>1</a:t>
            </a:r>
            <a:r>
              <a:rPr lang="en-US" b="1" dirty="0">
                <a:sym typeface="Symbol" panose="05050102010706020507" pitchFamily="18" charset="2"/>
              </a:rPr>
              <a:t>; </a:t>
            </a:r>
            <a:r>
              <a:rPr lang="en-US" b="1" dirty="0" err="1">
                <a:sym typeface="Symbol" panose="05050102010706020507" pitchFamily="18" charset="2"/>
              </a:rPr>
              <a:t>i</a:t>
            </a:r>
            <a:r>
              <a:rPr lang="en-US" b="1" dirty="0">
                <a:sym typeface="Symbol" panose="05050102010706020507" pitchFamily="18" charset="2"/>
              </a:rPr>
              <a:t>  2;</a:t>
            </a:r>
            <a:endParaRPr lang="en-US" sz="2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Southern" pitchFamily="34" charset="0"/>
              <a:sym typeface="Symbol" pitchFamily="18" charset="2"/>
            </a:endParaRP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AC747101-9F4D-4E9E-A7AE-DB7B7A2F5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971800"/>
            <a:ext cx="922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2800" b="1" dirty="0">
                <a:latin typeface=".VnSouthern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B3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: </a:t>
            </a:r>
            <a:r>
              <a:rPr lang="vi-VN" b="1" dirty="0"/>
              <a:t>Nếu i &gt; N thì đưa ra giá trị Max rồi kết thúc; </a:t>
            </a:r>
            <a:endParaRPr lang="en-US" sz="2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Southern" pitchFamily="34" charset="0"/>
            </a:endParaRP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4289AA09-6190-4CDE-8094-C187C0AAD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810000"/>
            <a:ext cx="8915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b="1" dirty="0">
                <a:latin typeface=".VnSouthern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B4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:</a:t>
            </a:r>
            <a:b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</a:b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	</a:t>
            </a:r>
            <a:r>
              <a:rPr lang="vi-VN" b="1" dirty="0"/>
              <a:t> Bước 4.1: Nếu a</a:t>
            </a:r>
            <a:r>
              <a:rPr lang="vi-VN" b="1" baseline="-25000" dirty="0"/>
              <a:t>i</a:t>
            </a:r>
            <a:r>
              <a:rPr lang="vi-VN" b="1" dirty="0"/>
              <a:t> &gt; Max thì Max </a:t>
            </a:r>
            <a:r>
              <a:rPr lang="vi-VN" b="1" dirty="0">
                <a:sym typeface="Symbol" panose="05050102010706020507" pitchFamily="18" charset="2"/>
              </a:rPr>
              <a:t> a</a:t>
            </a:r>
            <a:r>
              <a:rPr lang="vi-VN" b="1" baseline="-25000" dirty="0">
                <a:sym typeface="Symbol" panose="05050102010706020507" pitchFamily="18" charset="2"/>
              </a:rPr>
              <a:t>i</a:t>
            </a:r>
            <a:r>
              <a:rPr lang="vi-VN" b="1" dirty="0">
                <a:sym typeface="Symbol" panose="05050102010706020507" pitchFamily="18" charset="2"/>
              </a:rPr>
              <a:t>;</a:t>
            </a:r>
            <a:br>
              <a:rPr lang="vi-VN" b="1" dirty="0">
                <a:sym typeface="Symbol" panose="05050102010706020507" pitchFamily="18" charset="2"/>
              </a:rPr>
            </a:br>
            <a:r>
              <a:rPr lang="vi-VN" b="1" dirty="0">
                <a:sym typeface="Symbol" panose="05050102010706020507" pitchFamily="18" charset="2"/>
              </a:rPr>
              <a:t>	</a:t>
            </a:r>
            <a:r>
              <a:rPr lang="en-US" b="1" dirty="0">
                <a:sym typeface="Symbol" panose="05050102010706020507" pitchFamily="18" charset="2"/>
              </a:rPr>
              <a:t> </a:t>
            </a:r>
            <a:r>
              <a:rPr lang="vi-VN" b="1" dirty="0">
                <a:sym typeface="Symbol" panose="05050102010706020507" pitchFamily="18" charset="2"/>
              </a:rPr>
              <a:t>Bước 4.2: i  i+1 rồi quay lại B3.</a:t>
            </a:r>
            <a:endParaRPr lang="en-US" sz="2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Southern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/>
      <p:bldP spid="13317" grpId="0"/>
      <p:bldP spid="133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Line 4">
            <a:extLst>
              <a:ext uri="{FF2B5EF4-FFF2-40B4-BE49-F238E27FC236}">
                <a16:creationId xmlns:a16="http://schemas.microsoft.com/office/drawing/2014/main" id="{A1CA328A-BE3F-4654-9A99-AD170E924C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514600"/>
            <a:ext cx="0" cy="571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C3B950F2-1217-4502-A106-063D37510ABD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443288"/>
            <a:ext cx="0" cy="571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Line 9">
            <a:extLst>
              <a:ext uri="{FF2B5EF4-FFF2-40B4-BE49-F238E27FC236}">
                <a16:creationId xmlns:a16="http://schemas.microsoft.com/office/drawing/2014/main" id="{9FEAD656-8E85-4650-A403-746D6101A1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700588"/>
            <a:ext cx="0" cy="571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Line 11">
            <a:extLst>
              <a:ext uri="{FF2B5EF4-FFF2-40B4-BE49-F238E27FC236}">
                <a16:creationId xmlns:a16="http://schemas.microsoft.com/office/drawing/2014/main" id="{B10A19F0-9C08-4655-AC85-71F9A6B2C64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5729288"/>
            <a:ext cx="0" cy="571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12">
            <a:extLst>
              <a:ext uri="{FF2B5EF4-FFF2-40B4-BE49-F238E27FC236}">
                <a16:creationId xmlns:a16="http://schemas.microsoft.com/office/drawing/2014/main" id="{BB932DAA-CE7F-41CB-9586-9F9AEC05F5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6300" y="4357688"/>
            <a:ext cx="685800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Line 13">
            <a:extLst>
              <a:ext uri="{FF2B5EF4-FFF2-40B4-BE49-F238E27FC236}">
                <a16:creationId xmlns:a16="http://schemas.microsoft.com/office/drawing/2014/main" id="{B54EF9E7-B7C9-4749-8840-3F02F7711EF5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" y="4357688"/>
            <a:ext cx="0" cy="1714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Line 14">
            <a:extLst>
              <a:ext uri="{FF2B5EF4-FFF2-40B4-BE49-F238E27FC236}">
                <a16:creationId xmlns:a16="http://schemas.microsoft.com/office/drawing/2014/main" id="{C48535ED-4F8E-49BE-9D3D-05B8906743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4400" y="6034088"/>
            <a:ext cx="1485900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15">
            <a:extLst>
              <a:ext uri="{FF2B5EF4-FFF2-40B4-BE49-F238E27FC236}">
                <a16:creationId xmlns:a16="http://schemas.microsoft.com/office/drawing/2014/main" id="{CA99F442-2DD7-4298-A2F8-F036E1DF35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" y="6529388"/>
            <a:ext cx="1485900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16">
            <a:extLst>
              <a:ext uri="{FF2B5EF4-FFF2-40B4-BE49-F238E27FC236}">
                <a16:creationId xmlns:a16="http://schemas.microsoft.com/office/drawing/2014/main" id="{07FB0E7E-2A91-488A-95FB-06A271D2E0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" y="2819400"/>
            <a:ext cx="0" cy="37099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17">
            <a:extLst>
              <a:ext uri="{FF2B5EF4-FFF2-40B4-BE49-F238E27FC236}">
                <a16:creationId xmlns:a16="http://schemas.microsoft.com/office/drawing/2014/main" id="{65097125-69FE-4A18-97EC-3ED9598243B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" y="2817813"/>
            <a:ext cx="2286000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DA869FB8-9FE8-41B3-811E-76AB2D587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390900"/>
            <a:ext cx="9144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Text Box 20">
            <a:extLst>
              <a:ext uri="{FF2B5EF4-FFF2-40B4-BE49-F238E27FC236}">
                <a16:creationId xmlns:a16="http://schemas.microsoft.com/office/drawing/2014/main" id="{63125040-90CA-4B4D-A04F-084D45EED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605088"/>
            <a:ext cx="571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.VnArial" pitchFamily="34" charset="0"/>
              </a:rPr>
              <a:t>§</a:t>
            </a:r>
            <a:endParaRPr lang="en-US" altLang="en-US" sz="2400"/>
          </a:p>
        </p:txBody>
      </p:sp>
      <p:sp>
        <p:nvSpPr>
          <p:cNvPr id="14357" name="Text Box 21">
            <a:extLst>
              <a:ext uri="{FF2B5EF4-FFF2-40B4-BE49-F238E27FC236}">
                <a16:creationId xmlns:a16="http://schemas.microsoft.com/office/drawing/2014/main" id="{84756B69-024C-4561-8DB6-4FAA58F1F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0" y="3557588"/>
            <a:ext cx="571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.VnArial" pitchFamily="34" charset="0"/>
              </a:rPr>
              <a:t>S</a:t>
            </a:r>
            <a:endParaRPr lang="en-US" altLang="en-US" sz="2400"/>
          </a:p>
        </p:txBody>
      </p:sp>
      <p:sp>
        <p:nvSpPr>
          <p:cNvPr id="14358" name="Text Box 22">
            <a:extLst>
              <a:ext uri="{FF2B5EF4-FFF2-40B4-BE49-F238E27FC236}">
                <a16:creationId xmlns:a16="http://schemas.microsoft.com/office/drawing/2014/main" id="{D155044D-1DEC-4938-A83F-D0AF3407D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0" y="4738688"/>
            <a:ext cx="571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.VnArial" pitchFamily="34" charset="0"/>
              </a:rPr>
              <a:t>§</a:t>
            </a:r>
            <a:endParaRPr lang="en-US" altLang="en-US" sz="2400"/>
          </a:p>
        </p:txBody>
      </p:sp>
      <p:sp>
        <p:nvSpPr>
          <p:cNvPr id="14359" name="Text Box 23">
            <a:extLst>
              <a:ext uri="{FF2B5EF4-FFF2-40B4-BE49-F238E27FC236}">
                <a16:creationId xmlns:a16="http://schemas.microsoft.com/office/drawing/2014/main" id="{202AC2A0-5356-4C38-98FA-CDF50B574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900488"/>
            <a:ext cx="571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.VnArial" pitchFamily="34" charset="0"/>
              </a:rPr>
              <a:t>S</a:t>
            </a:r>
            <a:endParaRPr lang="en-US" altLang="en-US" sz="2400"/>
          </a:p>
        </p:txBody>
      </p:sp>
      <p:grpSp>
        <p:nvGrpSpPr>
          <p:cNvPr id="2" name="Group 37">
            <a:extLst>
              <a:ext uri="{FF2B5EF4-FFF2-40B4-BE49-F238E27FC236}">
                <a16:creationId xmlns:a16="http://schemas.microsoft.com/office/drawing/2014/main" id="{F0241E93-E5E9-41DA-B751-C7F95BB4AD9F}"/>
              </a:ext>
            </a:extLst>
          </p:cNvPr>
          <p:cNvGrpSpPr>
            <a:grpSpLocks/>
          </p:cNvGrpSpPr>
          <p:nvPr/>
        </p:nvGrpSpPr>
        <p:grpSpPr bwMode="auto">
          <a:xfrm>
            <a:off x="647700" y="762000"/>
            <a:ext cx="3352800" cy="914400"/>
            <a:chOff x="408" y="144"/>
            <a:chExt cx="2112" cy="576"/>
          </a:xfrm>
        </p:grpSpPr>
        <p:sp>
          <p:nvSpPr>
            <p:cNvPr id="20523" name="Oval 2">
              <a:extLst>
                <a:ext uri="{FF2B5EF4-FFF2-40B4-BE49-F238E27FC236}">
                  <a16:creationId xmlns:a16="http://schemas.microsoft.com/office/drawing/2014/main" id="{F8DF0A2C-9C45-423C-BB3D-E90171B281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" y="144"/>
              <a:ext cx="2112" cy="576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524" name="Text Box 24">
              <a:extLst>
                <a:ext uri="{FF2B5EF4-FFF2-40B4-BE49-F238E27FC236}">
                  <a16:creationId xmlns:a16="http://schemas.microsoft.com/office/drawing/2014/main" id="{459976AA-C53E-4BA9-9533-BAB4135407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0" y="278"/>
              <a:ext cx="187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rtl="0"/>
              <a:r>
                <a:rPr lang="pt-BR" sz="1800" b="1" i="0" u="none" strike="noStrike" kern="1200" baseline="0" dirty="0">
                  <a:solidFill>
                    <a:srgbClr val="463416"/>
                  </a:solidFill>
                  <a:latin typeface="Arial" panose="020B0604020202020204" pitchFamily="34" charset="0"/>
                </a:rPr>
                <a:t>Nhập N và dãy a1,…,aN</a:t>
              </a:r>
            </a:p>
          </p:txBody>
        </p:sp>
      </p:grpSp>
      <p:grpSp>
        <p:nvGrpSpPr>
          <p:cNvPr id="3" name="Group 38">
            <a:extLst>
              <a:ext uri="{FF2B5EF4-FFF2-40B4-BE49-F238E27FC236}">
                <a16:creationId xmlns:a16="http://schemas.microsoft.com/office/drawing/2014/main" id="{C9D8A291-E2AF-4F29-8127-8C23A7C49F95}"/>
              </a:ext>
            </a:extLst>
          </p:cNvPr>
          <p:cNvGrpSpPr>
            <a:grpSpLocks/>
          </p:cNvGrpSpPr>
          <p:nvPr/>
        </p:nvGrpSpPr>
        <p:grpSpPr bwMode="auto">
          <a:xfrm>
            <a:off x="952500" y="2232025"/>
            <a:ext cx="2819400" cy="434975"/>
            <a:chOff x="600" y="1080"/>
            <a:chExt cx="1776" cy="274"/>
          </a:xfrm>
        </p:grpSpPr>
        <p:sp>
          <p:nvSpPr>
            <p:cNvPr id="20521" name="Rectangle 3">
              <a:extLst>
                <a:ext uri="{FF2B5EF4-FFF2-40B4-BE49-F238E27FC236}">
                  <a16:creationId xmlns:a16="http://schemas.microsoft.com/office/drawing/2014/main" id="{30AD702B-C6F3-4766-B39F-74B13AC5EC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" y="1080"/>
              <a:ext cx="1776" cy="264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522" name="Text Box 25">
              <a:extLst>
                <a:ext uri="{FF2B5EF4-FFF2-40B4-BE49-F238E27FC236}">
                  <a16:creationId xmlns:a16="http://schemas.microsoft.com/office/drawing/2014/main" id="{DC1F9D8E-48F0-436B-A5AF-B7D4A89129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8" y="1104"/>
              <a:ext cx="16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b="1">
                  <a:solidFill>
                    <a:schemeClr val="bg2"/>
                  </a:solidFill>
                  <a:latin typeface=".VnArial" pitchFamily="34" charset="0"/>
                </a:rPr>
                <a:t>Max </a:t>
              </a:r>
              <a:r>
                <a:rPr lang="en-US" altLang="en-US" b="1">
                  <a:solidFill>
                    <a:schemeClr val="bg2"/>
                  </a:solidFill>
                  <a:latin typeface=".VnArial" pitchFamily="34" charset="0"/>
                  <a:sym typeface="Symbol" panose="05050102010706020507" pitchFamily="18" charset="2"/>
                </a:rPr>
                <a:t> a1 ; i </a:t>
              </a:r>
              <a:r>
                <a:rPr lang="en-US" altLang="en-US" sz="1800" b="1">
                  <a:solidFill>
                    <a:schemeClr val="bg2"/>
                  </a:solidFill>
                  <a:sym typeface="Symbol" panose="05050102010706020507" pitchFamily="18" charset="2"/>
                </a:rPr>
                <a:t></a:t>
              </a:r>
              <a:r>
                <a:rPr lang="en-US" altLang="en-US" sz="1800">
                  <a:solidFill>
                    <a:schemeClr val="bg2"/>
                  </a:solidFill>
                  <a:sym typeface="Symbol" panose="05050102010706020507" pitchFamily="18" charset="2"/>
                </a:rPr>
                <a:t> </a:t>
              </a:r>
              <a:r>
                <a:rPr lang="en-US" altLang="en-US" sz="1800" b="1">
                  <a:solidFill>
                    <a:schemeClr val="bg2"/>
                  </a:solidFill>
                  <a:sym typeface="Symbol" panose="05050102010706020507" pitchFamily="18" charset="2"/>
                </a:rPr>
                <a:t>2</a:t>
              </a:r>
            </a:p>
          </p:txBody>
        </p:sp>
      </p:grpSp>
      <p:grpSp>
        <p:nvGrpSpPr>
          <p:cNvPr id="4" name="Group 39">
            <a:extLst>
              <a:ext uri="{FF2B5EF4-FFF2-40B4-BE49-F238E27FC236}">
                <a16:creationId xmlns:a16="http://schemas.microsoft.com/office/drawing/2014/main" id="{71B3F320-25B4-446A-87CC-7D8FF2ADBE59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048000"/>
            <a:ext cx="1600200" cy="685800"/>
            <a:chOff x="960" y="1728"/>
            <a:chExt cx="1008" cy="432"/>
          </a:xfrm>
        </p:grpSpPr>
        <p:sp>
          <p:nvSpPr>
            <p:cNvPr id="20519" name="AutoShape 5">
              <a:extLst>
                <a:ext uri="{FF2B5EF4-FFF2-40B4-BE49-F238E27FC236}">
                  <a16:creationId xmlns:a16="http://schemas.microsoft.com/office/drawing/2014/main" id="{04199241-72D8-453E-AE93-EA331CF943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728"/>
              <a:ext cx="1008" cy="432"/>
            </a:xfrm>
            <a:prstGeom prst="diamond">
              <a:avLst/>
            </a:prstGeom>
            <a:solidFill>
              <a:schemeClr val="accent2"/>
            </a:solidFill>
            <a:ln w="38100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520" name="Text Box 26">
              <a:extLst>
                <a:ext uri="{FF2B5EF4-FFF2-40B4-BE49-F238E27FC236}">
                  <a16:creationId xmlns:a16="http://schemas.microsoft.com/office/drawing/2014/main" id="{69B91F75-2086-4E7D-BF89-5F06F1082F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2" y="1814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 b="1">
                  <a:solidFill>
                    <a:schemeClr val="bg2"/>
                  </a:solidFill>
                  <a:sym typeface="Symbol" panose="05050102010706020507" pitchFamily="18" charset="2"/>
                </a:rPr>
                <a:t>i &gt; N ?</a:t>
              </a:r>
            </a:p>
          </p:txBody>
        </p:sp>
      </p:grpSp>
      <p:grpSp>
        <p:nvGrpSpPr>
          <p:cNvPr id="5" name="Group 41">
            <a:extLst>
              <a:ext uri="{FF2B5EF4-FFF2-40B4-BE49-F238E27FC236}">
                <a16:creationId xmlns:a16="http://schemas.microsoft.com/office/drawing/2014/main" id="{96A92D85-1B28-4324-BD27-D8072644B866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976688"/>
            <a:ext cx="1638300" cy="685800"/>
            <a:chOff x="960" y="2496"/>
            <a:chExt cx="1032" cy="432"/>
          </a:xfrm>
        </p:grpSpPr>
        <p:sp>
          <p:nvSpPr>
            <p:cNvPr id="20517" name="AutoShape 7">
              <a:extLst>
                <a:ext uri="{FF2B5EF4-FFF2-40B4-BE49-F238E27FC236}">
                  <a16:creationId xmlns:a16="http://schemas.microsoft.com/office/drawing/2014/main" id="{8065992B-2993-452A-B25A-592A57907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496"/>
              <a:ext cx="1008" cy="432"/>
            </a:xfrm>
            <a:prstGeom prst="diamond">
              <a:avLst/>
            </a:prstGeom>
            <a:solidFill>
              <a:schemeClr val="accent2"/>
            </a:solidFill>
            <a:ln w="38100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518" name="Text Box 27">
              <a:extLst>
                <a:ext uri="{FF2B5EF4-FFF2-40B4-BE49-F238E27FC236}">
                  <a16:creationId xmlns:a16="http://schemas.microsoft.com/office/drawing/2014/main" id="{060A952C-E8E8-47E9-A940-834274646D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0" y="2601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 b="1">
                  <a:solidFill>
                    <a:schemeClr val="bg2"/>
                  </a:solidFill>
                  <a:sym typeface="Symbol" panose="05050102010706020507" pitchFamily="18" charset="2"/>
                </a:rPr>
                <a:t>a</a:t>
              </a:r>
              <a:r>
                <a:rPr lang="en-US" altLang="en-US" sz="1800" b="1" baseline="-25000">
                  <a:solidFill>
                    <a:schemeClr val="bg2"/>
                  </a:solidFill>
                  <a:sym typeface="Symbol" panose="05050102010706020507" pitchFamily="18" charset="2"/>
                </a:rPr>
                <a:t>i </a:t>
              </a:r>
              <a:r>
                <a:rPr lang="en-US" altLang="en-US" sz="1800" b="1">
                  <a:solidFill>
                    <a:schemeClr val="bg2"/>
                  </a:solidFill>
                  <a:sym typeface="Symbol" panose="05050102010706020507" pitchFamily="18" charset="2"/>
                </a:rPr>
                <a:t>&gt; Max ?</a:t>
              </a:r>
            </a:p>
          </p:txBody>
        </p:sp>
      </p:grpSp>
      <p:grpSp>
        <p:nvGrpSpPr>
          <p:cNvPr id="6" name="Group 42">
            <a:extLst>
              <a:ext uri="{FF2B5EF4-FFF2-40B4-BE49-F238E27FC236}">
                <a16:creationId xmlns:a16="http://schemas.microsoft.com/office/drawing/2014/main" id="{26FC0713-E42E-4EEB-B9A1-B21E6422CDBF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5230813"/>
            <a:ext cx="1600200" cy="457200"/>
            <a:chOff x="960" y="3312"/>
            <a:chExt cx="1008" cy="288"/>
          </a:xfrm>
        </p:grpSpPr>
        <p:sp>
          <p:nvSpPr>
            <p:cNvPr id="20515" name="Rectangle 8">
              <a:extLst>
                <a:ext uri="{FF2B5EF4-FFF2-40B4-BE49-F238E27FC236}">
                  <a16:creationId xmlns:a16="http://schemas.microsoft.com/office/drawing/2014/main" id="{7762A67F-AC1E-4363-8BF4-7A1C595AB6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3312"/>
              <a:ext cx="1008" cy="288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516" name="Text Box 28">
              <a:extLst>
                <a:ext uri="{FF2B5EF4-FFF2-40B4-BE49-F238E27FC236}">
                  <a16:creationId xmlns:a16="http://schemas.microsoft.com/office/drawing/2014/main" id="{189C4958-DD4C-455D-AA6D-B81EE08D94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2" y="3321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 b="1">
                  <a:solidFill>
                    <a:schemeClr val="bg2"/>
                  </a:solidFill>
                  <a:sym typeface="Symbol" panose="05050102010706020507" pitchFamily="18" charset="2"/>
                </a:rPr>
                <a:t> Max  a</a:t>
              </a:r>
              <a:r>
                <a:rPr lang="en-US" altLang="en-US" sz="1800" b="1" baseline="-25000">
                  <a:solidFill>
                    <a:schemeClr val="bg2"/>
                  </a:solidFill>
                  <a:sym typeface="Symbol" panose="05050102010706020507" pitchFamily="18" charset="2"/>
                </a:rPr>
                <a:t>i</a:t>
              </a:r>
            </a:p>
          </p:txBody>
        </p:sp>
      </p:grpSp>
      <p:grpSp>
        <p:nvGrpSpPr>
          <p:cNvPr id="7" name="Group 44">
            <a:extLst>
              <a:ext uri="{FF2B5EF4-FFF2-40B4-BE49-F238E27FC236}">
                <a16:creationId xmlns:a16="http://schemas.microsoft.com/office/drawing/2014/main" id="{B6BE8791-368C-4873-AA5F-A1A2E0D5FDF9}"/>
              </a:ext>
            </a:extLst>
          </p:cNvPr>
          <p:cNvGrpSpPr>
            <a:grpSpLocks/>
          </p:cNvGrpSpPr>
          <p:nvPr/>
        </p:nvGrpSpPr>
        <p:grpSpPr bwMode="auto">
          <a:xfrm>
            <a:off x="1562100" y="6315075"/>
            <a:ext cx="1600200" cy="515938"/>
            <a:chOff x="984" y="4008"/>
            <a:chExt cx="1008" cy="288"/>
          </a:xfrm>
        </p:grpSpPr>
        <p:sp>
          <p:nvSpPr>
            <p:cNvPr id="20513" name="Rectangle 10">
              <a:extLst>
                <a:ext uri="{FF2B5EF4-FFF2-40B4-BE49-F238E27FC236}">
                  <a16:creationId xmlns:a16="http://schemas.microsoft.com/office/drawing/2014/main" id="{EBF0A8C2-2CD7-4735-BBF2-021A15BDA1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4" y="4008"/>
              <a:ext cx="1008" cy="288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514" name="Text Box 29">
              <a:extLst>
                <a:ext uri="{FF2B5EF4-FFF2-40B4-BE49-F238E27FC236}">
                  <a16:creationId xmlns:a16="http://schemas.microsoft.com/office/drawing/2014/main" id="{82AAED09-A2BA-4327-AC1A-D98A8CC23A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4080"/>
              <a:ext cx="91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 b="1">
                  <a:solidFill>
                    <a:schemeClr val="bg2"/>
                  </a:solidFill>
                  <a:sym typeface="Symbol" panose="05050102010706020507" pitchFamily="18" charset="2"/>
                </a:rPr>
                <a:t>i  i + 1</a:t>
              </a:r>
              <a:endParaRPr lang="en-US" altLang="en-US" sz="1800" b="1" baseline="-25000">
                <a:solidFill>
                  <a:schemeClr val="bg2"/>
                </a:solidFill>
                <a:sym typeface="Symbol" panose="05050102010706020507" pitchFamily="18" charset="2"/>
              </a:endParaRPr>
            </a:p>
          </p:txBody>
        </p:sp>
      </p:grpSp>
      <p:grpSp>
        <p:nvGrpSpPr>
          <p:cNvPr id="8" name="Group 40">
            <a:extLst>
              <a:ext uri="{FF2B5EF4-FFF2-40B4-BE49-F238E27FC236}">
                <a16:creationId xmlns:a16="http://schemas.microsoft.com/office/drawing/2014/main" id="{0104F38B-695C-45A7-8448-C6B5247B9F2B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2895600"/>
            <a:ext cx="3543300" cy="990600"/>
            <a:chOff x="2544" y="1632"/>
            <a:chExt cx="2232" cy="624"/>
          </a:xfrm>
        </p:grpSpPr>
        <p:sp>
          <p:nvSpPr>
            <p:cNvPr id="20511" name="Oval 19">
              <a:extLst>
                <a:ext uri="{FF2B5EF4-FFF2-40B4-BE49-F238E27FC236}">
                  <a16:creationId xmlns:a16="http://schemas.microsoft.com/office/drawing/2014/main" id="{9E6939CA-D4C9-4584-8341-AFA12A32A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1632"/>
              <a:ext cx="2016" cy="624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20512" name="Text Box 30">
              <a:extLst>
                <a:ext uri="{FF2B5EF4-FFF2-40B4-BE49-F238E27FC236}">
                  <a16:creationId xmlns:a16="http://schemas.microsoft.com/office/drawing/2014/main" id="{92DFCB80-A9B8-4D0E-B89A-89D7D5100D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16" y="1824"/>
              <a:ext cx="216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rtl="0"/>
              <a:r>
                <a:rPr lang="vi-VN" sz="1800" b="1" i="0" u="none" strike="noStrike" kern="1200" baseline="0" dirty="0">
                  <a:solidFill>
                    <a:srgbClr val="463416"/>
                  </a:solidFill>
                  <a:latin typeface="Arial" panose="020B0604020202020204" pitchFamily="34" charset="0"/>
                </a:rPr>
                <a:t>Đưa ra Max rồi kết thúc</a:t>
              </a:r>
            </a:p>
          </p:txBody>
        </p:sp>
      </p:grpSp>
      <p:sp>
        <p:nvSpPr>
          <p:cNvPr id="14367" name="Line 31">
            <a:extLst>
              <a:ext uri="{FF2B5EF4-FFF2-40B4-BE49-F238E27FC236}">
                <a16:creationId xmlns:a16="http://schemas.microsoft.com/office/drawing/2014/main" id="{C7AE0143-61C7-45C1-875E-E539FEEE09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24100" y="1676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9" name="Rectangle 33">
            <a:extLst>
              <a:ext uri="{FF2B5EF4-FFF2-40B4-BE49-F238E27FC236}">
                <a16:creationId xmlns:a16="http://schemas.microsoft.com/office/drawing/2014/main" id="{0B151282-7A60-4B31-B7A5-28D572EB6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990600"/>
            <a:ext cx="4572000" cy="4572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 b="1" dirty="0">
                <a:solidFill>
                  <a:srgbClr val="0000FF"/>
                </a:solidFill>
                <a:latin typeface=".VnSouthern" pitchFamily="34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.VnSouthern" pitchFamily="34" charset="0"/>
              </a:rPr>
              <a:t>B1</a:t>
            </a:r>
            <a:r>
              <a:rPr lang="en-US" altLang="en-US" sz="2200" b="1" dirty="0">
                <a:solidFill>
                  <a:srgbClr val="0000FF"/>
                </a:solidFill>
                <a:latin typeface=".VnSouthern" pitchFamily="34" charset="0"/>
              </a:rPr>
              <a:t>: </a:t>
            </a:r>
            <a:r>
              <a:rPr lang="pt-BR" b="1" dirty="0">
                <a:solidFill>
                  <a:srgbClr val="002060"/>
                </a:solidFill>
              </a:rPr>
              <a:t>Nhập N và dãy a</a:t>
            </a:r>
            <a:r>
              <a:rPr lang="pt-BR" b="1" baseline="-25000" dirty="0">
                <a:solidFill>
                  <a:srgbClr val="002060"/>
                </a:solidFill>
              </a:rPr>
              <a:t>1</a:t>
            </a:r>
            <a:r>
              <a:rPr lang="pt-BR" b="1" dirty="0">
                <a:solidFill>
                  <a:srgbClr val="002060"/>
                </a:solidFill>
              </a:rPr>
              <a:t>,…,a</a:t>
            </a:r>
            <a:r>
              <a:rPr lang="pt-BR" b="1" baseline="-25000" dirty="0">
                <a:solidFill>
                  <a:srgbClr val="002060"/>
                </a:solidFill>
              </a:rPr>
              <a:t>N</a:t>
            </a:r>
            <a:r>
              <a:rPr lang="pt-BR" b="1" dirty="0">
                <a:solidFill>
                  <a:srgbClr val="002060"/>
                </a:solidFill>
              </a:rPr>
              <a:t>;</a:t>
            </a:r>
            <a:endParaRPr lang="en-US" altLang="en-US" sz="2200" b="1" dirty="0">
              <a:solidFill>
                <a:srgbClr val="002060"/>
              </a:solidFill>
              <a:latin typeface=".VnSouthern" pitchFamily="34" charset="0"/>
            </a:endParaRPr>
          </a:p>
        </p:txBody>
      </p:sp>
      <p:sp>
        <p:nvSpPr>
          <p:cNvPr id="14370" name="Rectangle 34">
            <a:extLst>
              <a:ext uri="{FF2B5EF4-FFF2-40B4-BE49-F238E27FC236}">
                <a16:creationId xmlns:a16="http://schemas.microsoft.com/office/drawing/2014/main" id="{300E03AB-20ED-476E-AF56-9314A5FAA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2193925"/>
            <a:ext cx="4191000" cy="4572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 b="1" dirty="0">
                <a:solidFill>
                  <a:srgbClr val="0000FF"/>
                </a:solidFill>
                <a:latin typeface=".VnSouthern" pitchFamily="34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.VnSouthern" pitchFamily="34" charset="0"/>
              </a:rPr>
              <a:t>B2</a:t>
            </a:r>
            <a:r>
              <a:rPr lang="en-US" altLang="en-US" sz="2200" b="1" dirty="0">
                <a:solidFill>
                  <a:srgbClr val="0000FF"/>
                </a:solidFill>
                <a:latin typeface=".VnSouthern" pitchFamily="34" charset="0"/>
              </a:rPr>
              <a:t>: </a:t>
            </a:r>
            <a:r>
              <a:rPr lang="en-US" b="1" dirty="0">
                <a:solidFill>
                  <a:srgbClr val="002060"/>
                </a:solidFill>
              </a:rPr>
              <a:t>Max </a:t>
            </a:r>
            <a:r>
              <a:rPr lang="en-US" b="1" dirty="0">
                <a:solidFill>
                  <a:srgbClr val="002060"/>
                </a:solidFill>
                <a:sym typeface="Symbol" panose="05050102010706020507" pitchFamily="18" charset="2"/>
              </a:rPr>
              <a:t> </a:t>
            </a:r>
            <a:r>
              <a:rPr lang="en-US" b="1" dirty="0" err="1">
                <a:solidFill>
                  <a:srgbClr val="002060"/>
                </a:solidFill>
                <a:sym typeface="Symbol" panose="05050102010706020507" pitchFamily="18" charset="2"/>
              </a:rPr>
              <a:t>a</a:t>
            </a:r>
            <a:r>
              <a:rPr lang="en-US" b="1" baseline="-25000" dirty="0" err="1">
                <a:solidFill>
                  <a:srgbClr val="002060"/>
                </a:solidFill>
                <a:sym typeface="Symbol" panose="05050102010706020507" pitchFamily="18" charset="2"/>
              </a:rPr>
              <a:t>1</a:t>
            </a:r>
            <a:r>
              <a:rPr lang="en-US" b="1" dirty="0">
                <a:solidFill>
                  <a:srgbClr val="002060"/>
                </a:solidFill>
                <a:sym typeface="Symbol" panose="05050102010706020507" pitchFamily="18" charset="2"/>
              </a:rPr>
              <a:t>; </a:t>
            </a:r>
            <a:r>
              <a:rPr lang="en-US" b="1" dirty="0" err="1">
                <a:solidFill>
                  <a:srgbClr val="002060"/>
                </a:solidFill>
                <a:sym typeface="Symbol" panose="05050102010706020507" pitchFamily="18" charset="2"/>
              </a:rPr>
              <a:t>i</a:t>
            </a:r>
            <a:r>
              <a:rPr lang="en-US" b="1" dirty="0">
                <a:solidFill>
                  <a:srgbClr val="002060"/>
                </a:solidFill>
                <a:sym typeface="Symbol" panose="05050102010706020507" pitchFamily="18" charset="2"/>
              </a:rPr>
              <a:t>  2;</a:t>
            </a:r>
            <a:endParaRPr lang="en-US" altLang="en-US" sz="2200" b="1" dirty="0">
              <a:solidFill>
                <a:srgbClr val="002060"/>
              </a:solidFill>
              <a:latin typeface=".VnSouthern" pitchFamily="34" charset="0"/>
              <a:sym typeface="Symbol" panose="05050102010706020507" pitchFamily="18" charset="2"/>
            </a:endParaRPr>
          </a:p>
        </p:txBody>
      </p:sp>
      <p:sp>
        <p:nvSpPr>
          <p:cNvPr id="14371" name="Rectangle 35">
            <a:extLst>
              <a:ext uri="{FF2B5EF4-FFF2-40B4-BE49-F238E27FC236}">
                <a16:creationId xmlns:a16="http://schemas.microsoft.com/office/drawing/2014/main" id="{23F2C0B5-E16B-4D6E-BC7B-046194A3E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038600"/>
            <a:ext cx="4953000" cy="6096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 b="1" dirty="0">
                <a:solidFill>
                  <a:srgbClr val="0000FF"/>
                </a:solidFill>
                <a:latin typeface=".VnSouthern" pitchFamily="34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.VnSouthern" pitchFamily="34" charset="0"/>
              </a:rPr>
              <a:t>B3</a:t>
            </a:r>
            <a:r>
              <a:rPr lang="en-US" altLang="en-US" sz="2200" b="1" dirty="0">
                <a:solidFill>
                  <a:srgbClr val="0000FF"/>
                </a:solidFill>
                <a:latin typeface=".VnSouthern" pitchFamily="34" charset="0"/>
              </a:rPr>
              <a:t>: </a:t>
            </a:r>
            <a:r>
              <a:rPr lang="vi-VN" b="1" dirty="0">
                <a:solidFill>
                  <a:srgbClr val="002060"/>
                </a:solidFill>
              </a:rPr>
              <a:t>Nếu i &gt; N thì đưa ra giá trị </a:t>
            </a:r>
            <a:br>
              <a:rPr lang="vi-VN" b="1" dirty="0">
                <a:solidFill>
                  <a:srgbClr val="002060"/>
                </a:solidFill>
              </a:rPr>
            </a:br>
            <a:r>
              <a:rPr lang="vi-VN" b="1" dirty="0">
                <a:solidFill>
                  <a:srgbClr val="002060"/>
                </a:solidFill>
              </a:rPr>
              <a:t> Max rồi kết thúc; </a:t>
            </a:r>
            <a:endParaRPr lang="en-US" altLang="en-US" sz="2200" b="1" dirty="0">
              <a:solidFill>
                <a:srgbClr val="002060"/>
              </a:solidFill>
              <a:latin typeface=".VnSouthern" pitchFamily="34" charset="0"/>
            </a:endParaRPr>
          </a:p>
        </p:txBody>
      </p:sp>
      <p:sp>
        <p:nvSpPr>
          <p:cNvPr id="14372" name="Rectangle 36">
            <a:extLst>
              <a:ext uri="{FF2B5EF4-FFF2-40B4-BE49-F238E27FC236}">
                <a16:creationId xmlns:a16="http://schemas.microsoft.com/office/drawing/2014/main" id="{D7F1A40C-2BF1-4828-AC8C-0CEFF52C7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5119688"/>
            <a:ext cx="5257800" cy="7620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 b="1" dirty="0">
                <a:solidFill>
                  <a:srgbClr val="0000FF"/>
                </a:solidFill>
                <a:latin typeface=".VnSouthern" pitchFamily="34" charset="0"/>
              </a:rPr>
              <a:t> </a:t>
            </a:r>
            <a:r>
              <a:rPr lang="it-IT" b="1" dirty="0">
                <a:solidFill>
                  <a:srgbClr val="002060"/>
                </a:solidFill>
              </a:rPr>
              <a:t>B4 :</a:t>
            </a:r>
            <a:br>
              <a:rPr lang="it-IT" b="1" dirty="0">
                <a:solidFill>
                  <a:srgbClr val="002060"/>
                </a:solidFill>
              </a:rPr>
            </a:br>
            <a:r>
              <a:rPr lang="it-IT" b="1" dirty="0">
                <a:solidFill>
                  <a:srgbClr val="002060"/>
                </a:solidFill>
              </a:rPr>
              <a:t> 4.1: Nếu a</a:t>
            </a:r>
            <a:r>
              <a:rPr lang="it-IT" b="1" baseline="-25000" dirty="0">
                <a:solidFill>
                  <a:srgbClr val="002060"/>
                </a:solidFill>
              </a:rPr>
              <a:t>i</a:t>
            </a:r>
            <a:r>
              <a:rPr lang="it-IT" b="1" dirty="0">
                <a:solidFill>
                  <a:srgbClr val="002060"/>
                </a:solidFill>
              </a:rPr>
              <a:t> &gt; Max thì Max </a:t>
            </a:r>
            <a:r>
              <a:rPr lang="it-IT" b="1" dirty="0">
                <a:solidFill>
                  <a:srgbClr val="002060"/>
                </a:solidFill>
                <a:sym typeface="Symbol" panose="05050102010706020507" pitchFamily="18" charset="2"/>
              </a:rPr>
              <a:t> a</a:t>
            </a:r>
            <a:r>
              <a:rPr lang="it-IT" b="1" baseline="-25000" dirty="0">
                <a:solidFill>
                  <a:srgbClr val="002060"/>
                </a:solidFill>
                <a:sym typeface="Symbol" panose="05050102010706020507" pitchFamily="18" charset="2"/>
              </a:rPr>
              <a:t>i</a:t>
            </a:r>
            <a:r>
              <a:rPr lang="it-IT" b="1" dirty="0">
                <a:solidFill>
                  <a:srgbClr val="002060"/>
                </a:solidFill>
                <a:sym typeface="Symbol" panose="05050102010706020507" pitchFamily="18" charset="2"/>
              </a:rPr>
              <a:t>;</a:t>
            </a:r>
            <a:endParaRPr lang="en-US" altLang="en-US" sz="2200" b="1" dirty="0">
              <a:solidFill>
                <a:srgbClr val="002060"/>
              </a:solidFill>
              <a:latin typeface=".VnSouthern" pitchFamily="34" charset="0"/>
              <a:sym typeface="Symbol" panose="05050102010706020507" pitchFamily="18" charset="2"/>
            </a:endParaRPr>
          </a:p>
        </p:txBody>
      </p:sp>
      <p:sp>
        <p:nvSpPr>
          <p:cNvPr id="14379" name="Rectangle 43">
            <a:extLst>
              <a:ext uri="{FF2B5EF4-FFF2-40B4-BE49-F238E27FC236}">
                <a16:creationId xmlns:a16="http://schemas.microsoft.com/office/drawing/2014/main" id="{22CDBD76-15B4-46A2-A564-48115D63D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5881688"/>
            <a:ext cx="5257800" cy="5334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 b="1" dirty="0">
                <a:solidFill>
                  <a:srgbClr val="0000FF"/>
                </a:solidFill>
                <a:latin typeface=".VnSouthern" pitchFamily="34" charset="0"/>
                <a:sym typeface="Symbol" panose="05050102010706020507" pitchFamily="18" charset="2"/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4.2: </a:t>
            </a:r>
            <a:r>
              <a:rPr lang="en-US" b="1" dirty="0" err="1">
                <a:solidFill>
                  <a:srgbClr val="002060"/>
                </a:solidFill>
              </a:rPr>
              <a:t>i</a:t>
            </a:r>
            <a:r>
              <a:rPr lang="en-US" b="1" dirty="0">
                <a:solidFill>
                  <a:srgbClr val="002060"/>
                </a:solidFill>
              </a:rPr>
              <a:t>  </a:t>
            </a:r>
            <a:r>
              <a:rPr lang="en-US" b="1" dirty="0" err="1">
                <a:solidFill>
                  <a:srgbClr val="002060"/>
                </a:solidFill>
              </a:rPr>
              <a:t>i</a:t>
            </a:r>
            <a:r>
              <a:rPr lang="en-US" b="1" dirty="0">
                <a:solidFill>
                  <a:srgbClr val="002060"/>
                </a:solidFill>
              </a:rPr>
              <a:t> + 1 </a:t>
            </a:r>
            <a:r>
              <a:rPr lang="en-US" b="1" dirty="0" err="1">
                <a:solidFill>
                  <a:srgbClr val="002060"/>
                </a:solidFill>
              </a:rPr>
              <a:t>rồi</a:t>
            </a:r>
            <a:r>
              <a:rPr lang="en-US" b="1" dirty="0">
                <a:solidFill>
                  <a:srgbClr val="002060"/>
                </a:solidFill>
              </a:rPr>
              <a:t> quay </a:t>
            </a:r>
            <a:r>
              <a:rPr lang="en-US" b="1" dirty="0" err="1">
                <a:solidFill>
                  <a:srgbClr val="002060"/>
                </a:solidFill>
              </a:rPr>
              <a:t>lại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B3</a:t>
            </a:r>
            <a:r>
              <a:rPr lang="en-US" b="1" dirty="0">
                <a:solidFill>
                  <a:srgbClr val="002060"/>
                </a:solidFill>
              </a:rPr>
              <a:t>.</a:t>
            </a:r>
            <a:endParaRPr lang="en-US" altLang="en-US" sz="2200" b="1" dirty="0">
              <a:solidFill>
                <a:srgbClr val="002060"/>
              </a:solidFill>
              <a:latin typeface=".VnSouthern" pitchFamily="34" charset="0"/>
              <a:sym typeface="Symbol" panose="05050102010706020507" pitchFamily="18" charset="2"/>
            </a:endParaRPr>
          </a:p>
        </p:txBody>
      </p:sp>
      <p:sp>
        <p:nvSpPr>
          <p:cNvPr id="14381" name="Rectangle 45">
            <a:extLst>
              <a:ext uri="{FF2B5EF4-FFF2-40B4-BE49-F238E27FC236}">
                <a16:creationId xmlns:a16="http://schemas.microsoft.com/office/drawing/2014/main" id="{6BD0D7F8-9240-4857-B181-38B44A724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vi-VN" b="1" dirty="0">
                <a:solidFill>
                  <a:srgbClr val="FFFF00"/>
                </a:solidFill>
              </a:rPr>
              <a:t>Cách 2: Sơ đồ khối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8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4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0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4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500"/>
                                        <p:tgtEl>
                                          <p:spTgt spid="14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9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3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7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7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39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41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5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6" grpId="0"/>
      <p:bldP spid="14357" grpId="0"/>
      <p:bldP spid="14358" grpId="0"/>
      <p:bldP spid="14359" grpId="0"/>
      <p:bldP spid="14369" grpId="0" animBg="1"/>
      <p:bldP spid="14369" grpId="1" animBg="1"/>
      <p:bldP spid="14370" grpId="0" animBg="1"/>
      <p:bldP spid="14370" grpId="1" animBg="1"/>
      <p:bldP spid="14371" grpId="0" animBg="1"/>
      <p:bldP spid="14371" grpId="1" animBg="1"/>
      <p:bldP spid="14372" grpId="0" animBg="1"/>
      <p:bldP spid="14372" grpId="1" animBg="1"/>
      <p:bldP spid="14379" grpId="0" animBg="1"/>
      <p:bldP spid="14379" grpId="1" animBg="1"/>
      <p:bldP spid="14381" grpId="0"/>
    </p:bld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1532</TotalTime>
  <Words>905</Words>
  <Application>Microsoft Office PowerPoint</Application>
  <PresentationFormat>On-screen Show (4:3)</PresentationFormat>
  <Paragraphs>197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.VnSouthern</vt:lpstr>
      <vt:lpstr>Arial</vt:lpstr>
      <vt:lpstr>.VnCentury Schoolbook</vt:lpstr>
      <vt:lpstr>.VnArial</vt:lpstr>
      <vt:lpstr>.VnBodoniH</vt:lpstr>
      <vt:lpstr>.VnCooperH</vt:lpstr>
      <vt:lpstr>.VnClarendon</vt:lpstr>
      <vt:lpstr>Symbol</vt:lpstr>
      <vt:lpstr>Wingdings</vt:lpstr>
      <vt:lpstr>.VnTime</vt:lpstr>
      <vt:lpstr>Times New Roman</vt:lpstr>
      <vt:lpstr>Mountain Top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PDP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Soncan</dc:creator>
  <cp:lastModifiedBy>Admin</cp:lastModifiedBy>
  <cp:revision>114</cp:revision>
  <dcterms:created xsi:type="dcterms:W3CDTF">2006-04-02T00:09:00Z</dcterms:created>
  <dcterms:modified xsi:type="dcterms:W3CDTF">2021-10-13T11:42:12Z</dcterms:modified>
</cp:coreProperties>
</file>